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33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27.7.2016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27.7.2016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27.7.2016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2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1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4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8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27.7.2016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8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0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5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2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1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4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27.7.2016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4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8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0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5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2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1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27.7.2016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8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4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8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0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5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2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27.7.2016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4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8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43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85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0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50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25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27.7.2016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19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48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87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43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8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08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50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25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27.7.2016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9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19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4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87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43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85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08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50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25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27.7.2016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3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9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19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48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87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43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85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08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50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27.7.2016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3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9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19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48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87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43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85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08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/>
              <a:pPr/>
              <a:t>27.7.2016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412775"/>
            <a:ext cx="5746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chemeClr val="bg1"/>
                </a:solidFill>
              </a:rPr>
              <a:t>WiFi</a:t>
            </a:r>
            <a:r>
              <a:rPr lang="cs-CZ" sz="3600" dirty="0" smtClean="0">
                <a:solidFill>
                  <a:schemeClr val="bg1"/>
                </a:solidFill>
              </a:rPr>
              <a:t> NETHOME PLUS </a:t>
            </a:r>
            <a:r>
              <a:rPr lang="cs-CZ" sz="3600" dirty="0" smtClean="0">
                <a:solidFill>
                  <a:schemeClr val="bg1"/>
                </a:solidFill>
              </a:rPr>
              <a:t>aplikace</a:t>
            </a:r>
            <a:endParaRPr lang="cs-CZ" sz="3600" dirty="0" smtClean="0">
              <a:solidFill>
                <a:schemeClr val="bg1"/>
              </a:solidFill>
            </a:endParaRPr>
          </a:p>
          <a:p>
            <a:pPr algn="ctr"/>
            <a:r>
              <a:rPr lang="cs-CZ" sz="3600" dirty="0" smtClean="0">
                <a:solidFill>
                  <a:schemeClr val="bg1"/>
                </a:solidFill>
              </a:rPr>
              <a:t>pro jednoty </a:t>
            </a:r>
            <a:r>
              <a:rPr lang="cs-CZ" sz="3600" dirty="0" smtClean="0">
                <a:solidFill>
                  <a:schemeClr val="bg1"/>
                </a:solidFill>
              </a:rPr>
              <a:t>KITE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0632" y="-13592"/>
            <a:ext cx="7422029" cy="1143000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FF0000"/>
                </a:solidFill>
              </a:rPr>
              <a:t>Jak se připojit</a:t>
            </a:r>
            <a:endParaRPr lang="cs-CZ" dirty="0"/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352601" y="885702"/>
            <a:ext cx="8136904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altLang="zh-CN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máte mobilní telefon </a:t>
            </a:r>
            <a:r>
              <a:rPr lang="cs-CZ" altLang="zh-CN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altLang="zh-CN" b="1" dirty="0" smtClean="0">
                <a:solidFill>
                  <a:srgbClr val="00B0F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Android</a:t>
            </a:r>
            <a:r>
              <a:rPr lang="cs-CZ" altLang="zh-CN" b="1" dirty="0" err="1" smtClean="0">
                <a:solidFill>
                  <a:srgbClr val="00B0F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em</a:t>
            </a:r>
            <a:r>
              <a:rPr lang="en-US" altLang="zh-CN" b="1" dirty="0" smtClean="0">
                <a:solidFill>
                  <a:srgbClr val="00B0F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:</a:t>
            </a:r>
            <a:endParaRPr lang="en-US" altLang="zh-CN" b="1" dirty="0">
              <a:solidFill>
                <a:srgbClr val="00B0F0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Vyberte </a:t>
            </a:r>
            <a:r>
              <a:rPr lang="cs-CZ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svoji domácí </a:t>
            </a:r>
            <a:r>
              <a:rPr lang="cs-CZ" altLang="zh-CN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cs-CZ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síť, například My </a:t>
            </a:r>
            <a:r>
              <a:rPr lang="cs-CZ" altLang="zh-CN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Zadejte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heslo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vaší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sítě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klikněte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OK.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konfigurace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úspěšná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objeví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zařízení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seznamu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zh-CN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右箭头 24"/>
          <p:cNvSpPr/>
          <p:nvPr/>
        </p:nvSpPr>
        <p:spPr>
          <a:xfrm>
            <a:off x="4961145" y="4075787"/>
            <a:ext cx="242094" cy="167491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pic>
        <p:nvPicPr>
          <p:cNvPr id="6146" name="Picture 2" descr="pic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2516053"/>
            <a:ext cx="19145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pic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96" y="2520816"/>
            <a:ext cx="20574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圆角矩形 22"/>
          <p:cNvSpPr/>
          <p:nvPr/>
        </p:nvSpPr>
        <p:spPr>
          <a:xfrm>
            <a:off x="4535503" y="2682757"/>
            <a:ext cx="312710" cy="25418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4768586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8671" y="274638"/>
            <a:ext cx="7422029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Vzdálené ovládání jednotky</a:t>
            </a:r>
            <a:endParaRPr lang="cs-CZ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7" descr="3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0035">
            <a:off x="7903385" y="3258921"/>
            <a:ext cx="501587" cy="83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G:\Documents and Settings\Peter\桌面\PPT素材\iphone1副本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79" y="1887475"/>
            <a:ext cx="495300" cy="109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602" y="1934042"/>
            <a:ext cx="458665" cy="106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7902778" y="3056346"/>
            <a:ext cx="20163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i="1" baseline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IOS                    Android</a:t>
            </a:r>
            <a:endParaRPr lang="zh-CN" altLang="en-US" sz="1000" b="1" i="1" baseline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32" descr="http://www.pgcw.com.cn/images/201203/goods_img/1082_G_13321498399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t="8820" r="14922" b="5783"/>
          <a:stretch>
            <a:fillRect/>
          </a:stretch>
        </p:blipFill>
        <p:spPr bwMode="auto">
          <a:xfrm>
            <a:off x="8193744" y="1705442"/>
            <a:ext cx="860181" cy="132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2584546" y="4694561"/>
            <a:ext cx="1557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i="1" baseline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Wifi Module</a:t>
            </a:r>
            <a:endParaRPr lang="zh-CN" altLang="en-US" sz="1000" b="1" i="1" baseline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圆角矩形标注 6"/>
          <p:cNvSpPr>
            <a:spLocks noChangeArrowheads="1"/>
          </p:cNvSpPr>
          <p:nvPr/>
        </p:nvSpPr>
        <p:spPr bwMode="auto">
          <a:xfrm>
            <a:off x="2558169" y="3570611"/>
            <a:ext cx="1616319" cy="960967"/>
          </a:xfrm>
          <a:prstGeom prst="wedgeRoundRectCallout">
            <a:avLst>
              <a:gd name="adj1" fmla="val -36792"/>
              <a:gd name="adj2" fmla="val -105676"/>
              <a:gd name="adj3" fmla="val 16667"/>
            </a:avLst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aseline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37" descr="3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000">
            <a:off x="5901420" y="3604687"/>
            <a:ext cx="423862" cy="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92" y="2725385"/>
            <a:ext cx="1115158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2"/>
          <p:cNvGrpSpPr>
            <a:grpSpLocks/>
          </p:cNvGrpSpPr>
          <p:nvPr/>
        </p:nvGrpSpPr>
        <p:grpSpPr bwMode="auto">
          <a:xfrm>
            <a:off x="6255099" y="3676582"/>
            <a:ext cx="1682262" cy="1642533"/>
            <a:chOff x="5741987" y="611733"/>
            <a:chExt cx="1823448" cy="1231357"/>
          </a:xfrm>
        </p:grpSpPr>
        <p:sp>
          <p:nvSpPr>
            <p:cNvPr id="15" name="云形标注 29"/>
            <p:cNvSpPr>
              <a:spLocks noChangeArrowheads="1"/>
            </p:cNvSpPr>
            <p:nvPr/>
          </p:nvSpPr>
          <p:spPr bwMode="auto">
            <a:xfrm>
              <a:off x="5741987" y="611733"/>
              <a:ext cx="1823448" cy="1231357"/>
            </a:xfrm>
            <a:prstGeom prst="cloudCallout">
              <a:avLst>
                <a:gd name="adj1" fmla="val 1042"/>
                <a:gd name="adj2" fmla="val -29380"/>
              </a:avLst>
            </a:prstGeom>
            <a:solidFill>
              <a:sysClr val="window" lastClr="FFFFFF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6" name="图片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6941" y="814264"/>
              <a:ext cx="1101725" cy="826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4642567" y="3876852"/>
            <a:ext cx="13628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i="1" baseline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Router</a:t>
            </a:r>
            <a:endParaRPr lang="zh-CN" altLang="en-US" sz="1000" b="1" i="1" baseline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Picture 37" descr="3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53045">
            <a:off x="4378944" y="3336584"/>
            <a:ext cx="423862" cy="74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5880536" y="5367410"/>
            <a:ext cx="24548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i="1" baseline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Cloud server &amp; Internet</a:t>
            </a:r>
            <a:endParaRPr lang="zh-CN" altLang="en-US" sz="1000" b="1" i="1" baseline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53626" y="3338621"/>
            <a:ext cx="673151" cy="14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2067301"/>
            <a:ext cx="2188112" cy="87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98" y="764704"/>
            <a:ext cx="4036063" cy="160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01" y="2929693"/>
            <a:ext cx="3996444" cy="1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32"/>
          <p:cNvSpPr/>
          <p:nvPr/>
        </p:nvSpPr>
        <p:spPr bwMode="auto">
          <a:xfrm>
            <a:off x="5333961" y="4489282"/>
            <a:ext cx="1224136" cy="425595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USB Connection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7" name="圆角矩形 33"/>
          <p:cNvSpPr/>
          <p:nvPr/>
        </p:nvSpPr>
        <p:spPr bwMode="auto">
          <a:xfrm>
            <a:off x="6858372" y="4504626"/>
            <a:ext cx="1139885" cy="410251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Display Board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8" name="矩形标注 35"/>
          <p:cNvSpPr/>
          <p:nvPr/>
        </p:nvSpPr>
        <p:spPr>
          <a:xfrm>
            <a:off x="3438063" y="2863458"/>
            <a:ext cx="4680520" cy="1584176"/>
          </a:xfrm>
          <a:prstGeom prst="wedgeRectCallout">
            <a:avLst>
              <a:gd name="adj1" fmla="val 312"/>
              <a:gd name="adj2" fmla="val -105925"/>
            </a:avLst>
          </a:prstGeom>
          <a:noFill/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9" name="圆角矩形 36"/>
          <p:cNvSpPr/>
          <p:nvPr/>
        </p:nvSpPr>
        <p:spPr bwMode="auto">
          <a:xfrm>
            <a:off x="3699013" y="4504626"/>
            <a:ext cx="1168343" cy="425595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WiFi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Module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8586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9686" y="-99925"/>
            <a:ext cx="7422029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>Co budete potřebovat: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378080" y="879645"/>
            <a:ext cx="4048407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baseline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Mobil</a:t>
            </a:r>
            <a:r>
              <a:rPr lang="cs-CZ" altLang="zh-CN" sz="2000" b="1" baseline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ní</a:t>
            </a:r>
            <a:r>
              <a:rPr lang="en-US" altLang="zh-CN" sz="2000" b="1" baseline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cs-CZ" altLang="zh-CN" sz="2000" b="1" baseline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telefon</a:t>
            </a:r>
            <a:endParaRPr lang="en-US" altLang="zh-CN" sz="2000" b="1" baseline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1577285" y="1387294"/>
            <a:ext cx="9486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Opera</a:t>
            </a:r>
            <a:r>
              <a:rPr lang="cs-CZ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ční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aseline="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syst</a:t>
            </a:r>
            <a:r>
              <a:rPr lang="cs-CZ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é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Android </a:t>
            </a:r>
            <a:r>
              <a:rPr lang="en-US" altLang="zh-CN" baseline="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(above version 3.1) </a:t>
            </a:r>
            <a:r>
              <a:rPr lang="cs-CZ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nebo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IOS</a:t>
            </a:r>
            <a:r>
              <a:rPr lang="cs-CZ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(</a:t>
            </a:r>
            <a:r>
              <a:rPr lang="en-US" altLang="zh-CN" baseline="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above version 6.1</a:t>
            </a:r>
            <a:r>
              <a:rPr lang="en-US" altLang="zh-CN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)</a:t>
            </a:r>
            <a:endParaRPr lang="en-US" altLang="zh-CN" baseline="0" dirty="0">
              <a:solidFill>
                <a:prstClr val="black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1616799" y="1774795"/>
            <a:ext cx="8289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Místo pro ukládání dat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a</a:t>
            </a:r>
            <a:r>
              <a:rPr lang="cs-CZ" altLang="zh-CN" baseline="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lespoň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20M</a:t>
            </a:r>
            <a:r>
              <a:rPr lang="en-US" altLang="zh-CN" baseline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  </a:t>
            </a:r>
            <a:endParaRPr lang="en-US" altLang="zh-CN" baseline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380829" y="2144127"/>
            <a:ext cx="5848356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itchFamily="2" charset="2"/>
              <a:buChar char="l"/>
              <a:defRPr sz="2000" b="1" i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100"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100"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100"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charset="0"/>
                <a:ea typeface="宋体" charset="-122"/>
              </a:defRPr>
            </a:lvl9pPr>
          </a:lstStyle>
          <a:p>
            <a:pPr marL="0" marR="0" lvl="0" indent="0">
              <a:buClrTx/>
              <a:buSzTx/>
              <a:buNone/>
              <a:tabLst/>
              <a:defRPr/>
            </a:pPr>
            <a:r>
              <a:rPr lang="cs-CZ" altLang="zh-CN" i="0" dirty="0" smtClean="0">
                <a:solidFill>
                  <a:srgbClr val="00B0F0"/>
                </a:solidFill>
                <a:latin typeface="微软雅黑" panose="020B0503020204020204" pitchFamily="34" charset="-122"/>
              </a:rPr>
              <a:t>Klimatizace s </a:t>
            </a:r>
            <a:r>
              <a:rPr lang="en-US" altLang="zh-CN" i="0" dirty="0" smtClean="0">
                <a:solidFill>
                  <a:srgbClr val="00B0F0"/>
                </a:solidFill>
                <a:latin typeface="微软雅黑" panose="020B0503020204020204" pitchFamily="34" charset="-122"/>
              </a:rPr>
              <a:t>WIFI module</a:t>
            </a:r>
            <a:r>
              <a:rPr lang="cs-CZ" altLang="zh-CN" i="0" dirty="0" smtClean="0">
                <a:solidFill>
                  <a:srgbClr val="00B0F0"/>
                </a:solidFill>
                <a:latin typeface="微软雅黑" panose="020B0503020204020204" pitchFamily="34" charset="-122"/>
              </a:rPr>
              <a:t>m</a:t>
            </a:r>
            <a:endParaRPr lang="en-US" altLang="zh-CN" i="0" dirty="0">
              <a:solidFill>
                <a:srgbClr val="00B0F0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17"/>
          <p:cNvSpPr/>
          <p:nvPr/>
        </p:nvSpPr>
        <p:spPr>
          <a:xfrm>
            <a:off x="5001222" y="3166251"/>
            <a:ext cx="4662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Jedinečný QR kód,</a:t>
            </a:r>
            <a:r>
              <a:rPr lang="cs-CZ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který je součástí balení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aseline="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modul</a:t>
            </a:r>
            <a:r>
              <a:rPr lang="cs-CZ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u. QR kód</a:t>
            </a:r>
            <a:r>
              <a:rPr lang="cs-CZ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cs-CZ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identifikuje jednotku a pomocí něj propojíte jednotku a </a:t>
            </a:r>
            <a:r>
              <a:rPr lang="cs-CZ" altLang="zh-CN" baseline="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router</a:t>
            </a:r>
            <a:endParaRPr lang="en-US" altLang="zh-CN" baseline="0" dirty="0">
              <a:solidFill>
                <a:srgbClr val="FF0000"/>
              </a:solidFill>
              <a:effectLst>
                <a:innerShdw blurRad="127000" dist="127000" dir="2400000">
                  <a:srgbClr val="7030A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380829" y="4334924"/>
            <a:ext cx="4048407" cy="49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baseline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Wireless Router</a:t>
            </a:r>
            <a:endParaRPr lang="en-US" altLang="zh-CN" sz="2000" b="1" baseline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8" b="97428" l="5502" r="974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4" t="5362" r="3645"/>
          <a:stretch/>
        </p:blipFill>
        <p:spPr bwMode="auto">
          <a:xfrm>
            <a:off x="3064929" y="5183594"/>
            <a:ext cx="1440160" cy="1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23"/>
          <p:cNvSpPr/>
          <p:nvPr/>
        </p:nvSpPr>
        <p:spPr>
          <a:xfrm>
            <a:off x="1575982" y="4860429"/>
            <a:ext cx="7193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Běžný r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outer</a:t>
            </a:r>
            <a:r>
              <a:rPr lang="cs-CZ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dostupný v kterémkoliv obchodě s elektronikou</a:t>
            </a:r>
            <a:endParaRPr lang="en-US" altLang="zh-CN" baseline="0" dirty="0">
              <a:solidFill>
                <a:srgbClr val="FF0000"/>
              </a:solidFill>
              <a:effectLst>
                <a:innerShdw blurRad="127000" dist="127000" dir="2400000">
                  <a:srgbClr val="7030A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Picture 2" descr="c:\users\administrator\appdata\roaming\360se6\User Data\temp\th_id=OIP.Mb8a3d2c3fc6bc25649cd51fa08b6b735H0&amp;pid=15.1&amp;P=0&amp;w=300&amp;h=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1" y="2729734"/>
            <a:ext cx="1457808" cy="14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70610" y="2796018"/>
            <a:ext cx="673151" cy="14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68586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8753" y="116632"/>
            <a:ext cx="7422029" cy="1143000"/>
          </a:xfrm>
        </p:spPr>
        <p:txBody>
          <a:bodyPr/>
          <a:lstStyle/>
          <a:p>
            <a:pPr algn="l"/>
            <a:r>
              <a:rPr lang="cs-CZ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oftware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NETHOME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矩形 17"/>
          <p:cNvSpPr/>
          <p:nvPr/>
        </p:nvSpPr>
        <p:spPr>
          <a:xfrm>
            <a:off x="1352600" y="119675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S</a:t>
            </a:r>
            <a:r>
              <a:rPr lang="en-US" altLang="zh-CN" sz="1600" baseline="0" dirty="0" err="1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oftware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“NETHOME PLUS” </a:t>
            </a:r>
            <a:r>
              <a:rPr lang="cs-CZ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můžete stáhnout z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App store 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pro </a:t>
            </a:r>
            <a:r>
              <a:rPr lang="en-US" altLang="zh-CN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</a:t>
            </a:r>
            <a:r>
              <a:rPr lang="cs-CZ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iOS </a:t>
            </a:r>
            <a:r>
              <a:rPr lang="cs-CZ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nebo z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Google </a:t>
            </a:r>
            <a:r>
              <a:rPr lang="en-US" altLang="zh-CN" sz="1600" baseline="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P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lay </a:t>
            </a:r>
            <a:r>
              <a:rPr lang="cs-CZ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pro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</a:t>
            </a:r>
            <a:r>
              <a:rPr lang="cs-CZ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zh-CN" sz="1600" dirty="0" smtClean="0">
                <a:solidFill>
                  <a:srgbClr val="FF0000"/>
                </a:solidFill>
                <a:effectLst>
                  <a:innerShdw blurRad="127000" dist="127000" dir="2400000">
                    <a:srgbClr val="7030A0">
                      <a:alpha val="60000"/>
                    </a:srgbClr>
                  </a:innerShdw>
                </a:effectLst>
                <a:latin typeface="Arial" panose="020B0604020202020204" pitchFamily="34" charset="0"/>
                <a:ea typeface="华文楷体" pitchFamily="2" charset="-122"/>
                <a:cs typeface="Arial" panose="020B0604020202020204" pitchFamily="34" charset="0"/>
              </a:rPr>
              <a:t> 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Android</a:t>
            </a:r>
            <a:endParaRPr lang="en-US" altLang="zh-CN" sz="1600" baseline="0" dirty="0">
              <a:solidFill>
                <a:srgbClr val="FF0000"/>
              </a:solidFill>
              <a:effectLst>
                <a:innerShdw blurRad="127000" dist="127000" dir="2400000">
                  <a:srgbClr val="7030A0">
                    <a:alpha val="60000"/>
                  </a:srgbClr>
                </a:innerShdw>
              </a:effectLst>
              <a:latin typeface="Arial" panose="020B0604020202020204" pitchFamily="34" charset="0"/>
              <a:ea typeface="华文楷体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2" descr="D:\企划\物联网\APP\界面素材资料 2015\空调 OEM截图\IMG_18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18" y="2023275"/>
            <a:ext cx="1559211" cy="276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企划\物联网\APP\界面素材资料 2015\空调 OEM截图\主控界面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78" y="2032512"/>
            <a:ext cx="1516204" cy="26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企划\物联网\APP\界面素材资料 2015\空调 OEM截图\个人模块Me界面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28" y="2023275"/>
            <a:ext cx="1513424" cy="2691262"/>
          </a:xfrm>
          <a:prstGeom prst="rect">
            <a:avLst/>
          </a:prstGeom>
          <a:noFill/>
          <a:ln>
            <a:solidFill>
              <a:srgbClr val="2D65B4"/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企划\物联网\APP\界面素材资料 2015\空调 OEM截图\列表界面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94" y="2054170"/>
            <a:ext cx="1516204" cy="2691262"/>
          </a:xfrm>
          <a:prstGeom prst="rect">
            <a:avLst/>
          </a:prstGeom>
          <a:noFill/>
          <a:ln>
            <a:solidFill>
              <a:srgbClr val="2D65B4"/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8586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8704" y="100925"/>
            <a:ext cx="7422029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>Jak se připojit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352600" y="1264293"/>
            <a:ext cx="8957393" cy="87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zh-CN" sz="1800" b="1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Vytvoření</a:t>
            </a:r>
            <a:r>
              <a:rPr lang="cs-CZ" altLang="zh-CN" sz="1800" b="1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nového účtu</a:t>
            </a:r>
            <a:r>
              <a:rPr lang="cs-CZ" altLang="zh-CN" sz="1800" b="1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:</a:t>
            </a:r>
            <a:endParaRPr lang="cs-CZ" altLang="zh-CN" sz="1800" b="1" dirty="0">
              <a:solidFill>
                <a:srgbClr val="00B0F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zh-CN" sz="15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Otevřete aplikaci, klikněte na </a:t>
            </a:r>
            <a:r>
              <a:rPr lang="cs-CZ" altLang="zh-CN" sz="15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„</a:t>
            </a:r>
            <a:r>
              <a:rPr lang="en-US" altLang="zh-CN" sz="15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Create </a:t>
            </a:r>
            <a:r>
              <a:rPr lang="en-US" altLang="zh-CN" sz="15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Account</a:t>
            </a:r>
            <a:r>
              <a:rPr lang="en-US" altLang="zh-CN" sz="15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”</a:t>
            </a:r>
            <a:r>
              <a:rPr lang="cs-CZ" altLang="zh-CN" sz="15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,</a:t>
            </a:r>
            <a:r>
              <a:rPr lang="cs-CZ" altLang="zh-CN" sz="15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zadejte registrační údaje a klikněte na „</a:t>
            </a:r>
            <a:r>
              <a:rPr lang="cs-CZ" altLang="zh-CN" sz="1500" dirty="0" err="1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Registration</a:t>
            </a:r>
            <a:r>
              <a:rPr lang="cs-CZ" altLang="zh-CN" sz="15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“</a:t>
            </a:r>
            <a:r>
              <a:rPr lang="en-US" altLang="zh-CN" sz="1600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endParaRPr lang="en-US" altLang="zh-CN" sz="1600" baseline="0" dirty="0">
              <a:solidFill>
                <a:srgbClr val="00B0F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2" descr="pi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71" y="2204864"/>
            <a:ext cx="2184404" cy="380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pi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82" y="2204864"/>
            <a:ext cx="2184404" cy="379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8586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8671" y="274638"/>
            <a:ext cx="7422029" cy="1143000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FF0000"/>
                </a:solidFill>
              </a:rPr>
              <a:t>Jak se připojit</a:t>
            </a:r>
            <a:endParaRPr lang="cs-CZ" dirty="0"/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577630" y="1845894"/>
            <a:ext cx="6449581" cy="45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zh-CN" sz="1800" b="1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Uvedení jednotky do stavu</a:t>
            </a:r>
            <a:r>
              <a:rPr lang="cs-CZ" altLang="zh-CN" sz="1800" b="1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konfigurace pro </a:t>
            </a:r>
            <a:r>
              <a:rPr lang="cs-CZ" altLang="zh-CN" sz="1800" b="1" dirty="0" err="1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WiFi</a:t>
            </a:r>
            <a:r>
              <a:rPr lang="cs-CZ" altLang="zh-CN" sz="1800" b="1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připojení</a:t>
            </a:r>
            <a:r>
              <a:rPr lang="en-US" altLang="zh-CN" sz="1800" b="1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endParaRPr lang="en-US" altLang="zh-CN" sz="1800" b="1" baseline="0" dirty="0">
              <a:solidFill>
                <a:srgbClr val="00B0F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1712639" y="2679215"/>
            <a:ext cx="77048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Vypněte jednotku a pomocí dálkového ovladače během 3 minut 7krát zmáčkněte tlačítko LED. Ne panelu jednotky se objeví nápis „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altLang="zh-CN" sz="1600" baseline="0" dirty="0">
              <a:solidFill>
                <a:srgbClr val="FF0000"/>
              </a:solidFill>
              <a:effectLst>
                <a:innerShdw blurRad="127000" dist="127000" dir="2400000">
                  <a:srgbClr val="7030A0">
                    <a:alpha val="60000"/>
                  </a:srgbClr>
                </a:innerShdw>
              </a:effectLst>
              <a:latin typeface="Arial" panose="020B0604020202020204" pitchFamily="34" charset="0"/>
              <a:ea typeface="华文楷体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8586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4656" y="-7794"/>
            <a:ext cx="7422029" cy="1143000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FF0000"/>
                </a:solidFill>
              </a:rPr>
              <a:t>Jak se připojit</a:t>
            </a:r>
            <a:endParaRPr lang="cs-CZ" dirty="0"/>
          </a:p>
        </p:txBody>
      </p:sp>
      <p:pic>
        <p:nvPicPr>
          <p:cNvPr id="3074" name="Picture 2" descr="pic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2162665"/>
            <a:ext cx="20478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pic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44" y="2181715"/>
            <a:ext cx="19050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280592" y="908720"/>
            <a:ext cx="8280920" cy="12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zh-CN" sz="1800" b="1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Nastavení propojení mezi jednotkou</a:t>
            </a:r>
            <a:r>
              <a:rPr lang="cs-CZ" altLang="zh-CN" sz="1800" b="1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a </a:t>
            </a:r>
            <a:r>
              <a:rPr lang="cs-CZ" altLang="zh-CN" sz="1800" b="1" dirty="0" err="1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routerem</a:t>
            </a:r>
            <a:r>
              <a:rPr lang="en-US" altLang="zh-CN" sz="1600" b="1" baseline="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      </a:t>
            </a:r>
            <a:endParaRPr lang="cs-CZ" altLang="zh-CN" sz="1600" b="1" baseline="0" dirty="0" smtClean="0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Zadejte uživatelské jméno a heslo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zmáčkněte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„Sign 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in“, 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klikněte na 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„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Add Device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“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na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ke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</a:t>
            </a:r>
            <a:r>
              <a:rPr lang="cs-CZ" altLang="zh-CN" sz="1600" dirty="0" err="1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ujte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QR 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kód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(součástí balení </a:t>
            </a:r>
            <a:r>
              <a:rPr lang="cs-CZ" altLang="zh-CN" sz="1600" dirty="0" err="1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WiFi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modulu)</a:t>
            </a:r>
            <a:endParaRPr lang="en-US" altLang="zh-CN" sz="1600" b="1" baseline="0" dirty="0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20"/>
          <p:cNvSpPr/>
          <p:nvPr/>
        </p:nvSpPr>
        <p:spPr>
          <a:xfrm>
            <a:off x="1293412" y="5704684"/>
            <a:ext cx="73807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zh-CN" sz="13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Poznámka</a:t>
            </a:r>
            <a:r>
              <a:rPr lang="en-US" altLang="zh-CN" sz="13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: </a:t>
            </a:r>
            <a:r>
              <a:rPr lang="en-US" altLang="zh-CN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Ujistěte</a:t>
            </a:r>
            <a:r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se, </a:t>
            </a:r>
            <a:r>
              <a:rPr lang="en-US" altLang="zh-CN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váš</a:t>
            </a:r>
            <a:r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mobilní</a:t>
            </a:r>
            <a:r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zh-CN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 je během nastavování </a:t>
            </a:r>
            <a:r>
              <a:rPr lang="en-US" altLang="zh-CN" sz="1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</a:t>
            </a:r>
            <a:r>
              <a:rPr lang="en-US" altLang="zh-CN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altLang="zh-CN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vaší</a:t>
            </a:r>
            <a:r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</a:t>
            </a:r>
            <a:endParaRPr lang="cs-CZ" altLang="zh-CN" sz="1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 </a:t>
            </a:r>
            <a:r>
              <a:rPr lang="cs-CZ" altLang="zh-CN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síti</a:t>
            </a:r>
            <a:endParaRPr lang="zh-CN" altLang="zh-CN" sz="1300" baseline="0" dirty="0">
              <a:solidFill>
                <a:prstClr val="black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pic>
        <p:nvPicPr>
          <p:cNvPr id="9" name="Picture 2" descr="pic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31" y="2162665"/>
            <a:ext cx="2030886" cy="354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8586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11" y="2636012"/>
            <a:ext cx="19907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pic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516" y="2603066"/>
            <a:ext cx="19050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0632" y="-99392"/>
            <a:ext cx="7422029" cy="1143000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FF0000"/>
                </a:solidFill>
              </a:rPr>
              <a:t>Jak se připojit</a:t>
            </a:r>
            <a:endParaRPr lang="cs-CZ" dirty="0"/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347015" y="691049"/>
            <a:ext cx="8381501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zh-CN" b="1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Pokud máte mobilní</a:t>
            </a:r>
            <a:r>
              <a:rPr lang="cs-CZ" altLang="zh-CN" b="1" dirty="0" smtClean="0">
                <a:solidFill>
                  <a:srgbClr val="00B0F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telefon od </a:t>
            </a:r>
            <a:r>
              <a:rPr lang="en-US" altLang="zh-CN" b="1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Apple:</a:t>
            </a:r>
            <a:endParaRPr lang="en-US" altLang="zh-CN" b="1" baseline="0" dirty="0">
              <a:solidFill>
                <a:srgbClr val="00B0F0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500" dirty="0" err="1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Vraťte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se do </a:t>
            </a:r>
            <a:r>
              <a:rPr lang="en-US" sz="1500" dirty="0" err="1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nastavení</a:t>
            </a:r>
            <a:r>
              <a:rPr lang="cs-CZ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iPhonu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klepněte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na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WIFI</a:t>
            </a:r>
            <a:r>
              <a:rPr lang="cs-CZ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a </a:t>
            </a:r>
            <a:r>
              <a:rPr lang="en-US" sz="1500" dirty="0" err="1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vyberte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net_ac_XXXX</a:t>
            </a:r>
            <a:r>
              <a:rPr lang="cs-CZ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. </a:t>
            </a:r>
            <a:r>
              <a:rPr lang="en-US" sz="1500" dirty="0" err="1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Zadejte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výchozí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heslo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12345678 a </a:t>
            </a:r>
            <a:r>
              <a:rPr lang="en-US" sz="1500" dirty="0" err="1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klepněte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na</a:t>
            </a:r>
            <a:r>
              <a:rPr lang="cs-CZ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„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Join 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in“</a:t>
            </a:r>
            <a:r>
              <a:rPr lang="cs-CZ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. </a:t>
            </a:r>
            <a:r>
              <a:rPr lang="pt-BR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Vraťte </a:t>
            </a:r>
            <a:r>
              <a:rPr lang="pt-BR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se do aplikace </a:t>
            </a:r>
            <a:r>
              <a:rPr lang="pt-BR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a</a:t>
            </a:r>
            <a:r>
              <a:rPr lang="cs-CZ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pt-BR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klepněte </a:t>
            </a:r>
            <a:r>
              <a:rPr lang="pt-BR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na </a:t>
            </a:r>
            <a:r>
              <a:rPr lang="pt-BR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Next</a:t>
            </a:r>
            <a:r>
              <a:rPr lang="cs-CZ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.</a:t>
            </a:r>
            <a:r>
              <a:rPr lang="pt-BR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pt-BR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Vyberte svoji domácí </a:t>
            </a:r>
            <a:r>
              <a:rPr lang="pt-BR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Wi-Fi</a:t>
            </a:r>
            <a:r>
              <a:rPr lang="cs-CZ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pt-BR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síť</a:t>
            </a:r>
            <a:r>
              <a:rPr lang="pt-BR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, například My </a:t>
            </a:r>
            <a:r>
              <a:rPr lang="pt-BR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Home</a:t>
            </a:r>
            <a:r>
              <a:rPr lang="cs-CZ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. </a:t>
            </a:r>
            <a:r>
              <a:rPr lang="en-US" sz="1500" dirty="0" err="1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Zadejte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heslo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pro </a:t>
            </a:r>
            <a:r>
              <a:rPr lang="en-US" sz="1500" dirty="0" err="1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přístup</a:t>
            </a:r>
            <a:r>
              <a:rPr lang="cs-CZ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do </a:t>
            </a:r>
            <a:r>
              <a:rPr lang="en-US" sz="1500" dirty="0" err="1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vaší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Wi-Fi </a:t>
            </a:r>
            <a:r>
              <a:rPr lang="en-US" sz="1500" dirty="0" err="1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sítě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a</a:t>
            </a:r>
            <a:r>
              <a:rPr lang="cs-CZ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klepněte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na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OK.. </a:t>
            </a:r>
            <a:r>
              <a:rPr lang="cs-CZ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Když je konfigurace úspěšná, objeví se zařízení v seznamu</a:t>
            </a:r>
            <a:r>
              <a:rPr lang="cs-CZ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.</a:t>
            </a:r>
            <a:endParaRPr lang="en-US" altLang="zh-CN" sz="1500" dirty="0">
              <a:solidFill>
                <a:prstClr val="black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00" y="2636012"/>
            <a:ext cx="1927819" cy="339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15"/>
          <p:cNvSpPr/>
          <p:nvPr/>
        </p:nvSpPr>
        <p:spPr>
          <a:xfrm>
            <a:off x="3251779" y="3306532"/>
            <a:ext cx="839479" cy="22985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9" name="圆角矩形 17"/>
          <p:cNvSpPr/>
          <p:nvPr/>
        </p:nvSpPr>
        <p:spPr>
          <a:xfrm>
            <a:off x="7092879" y="2803030"/>
            <a:ext cx="303259" cy="25418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11" name="右箭头 19"/>
          <p:cNvSpPr/>
          <p:nvPr/>
        </p:nvSpPr>
        <p:spPr>
          <a:xfrm>
            <a:off x="2757750" y="4101652"/>
            <a:ext cx="242094" cy="167491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12" name="右箭头 20"/>
          <p:cNvSpPr/>
          <p:nvPr/>
        </p:nvSpPr>
        <p:spPr>
          <a:xfrm>
            <a:off x="5136230" y="4118437"/>
            <a:ext cx="242094" cy="167491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13" name="右箭头 21"/>
          <p:cNvSpPr/>
          <p:nvPr/>
        </p:nvSpPr>
        <p:spPr>
          <a:xfrm>
            <a:off x="7523989" y="4101653"/>
            <a:ext cx="242094" cy="167491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14" name="圆角矩形 22"/>
          <p:cNvSpPr/>
          <p:nvPr/>
        </p:nvSpPr>
        <p:spPr>
          <a:xfrm>
            <a:off x="9431277" y="2803030"/>
            <a:ext cx="242006" cy="25418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pic>
        <p:nvPicPr>
          <p:cNvPr id="22" name="Picture 2" descr="pic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2641356"/>
            <a:ext cx="19907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8586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370</Words>
  <Application>Microsoft Office PowerPoint</Application>
  <PresentationFormat>A4 (210 x 297 mm)</PresentationFormat>
  <Paragraphs>38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9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Motiv sady Office</vt:lpstr>
      <vt:lpstr>1_Motiv sady Office</vt:lpstr>
      <vt:lpstr>2_Motiv sady Office</vt:lpstr>
      <vt:lpstr>3_Motiv sady Office</vt:lpstr>
      <vt:lpstr>4_Motiv sady Office</vt:lpstr>
      <vt:lpstr>5_Motiv sady Office</vt:lpstr>
      <vt:lpstr>6_Motiv sady Office</vt:lpstr>
      <vt:lpstr>7_Motiv sady Office</vt:lpstr>
      <vt:lpstr>8_Motiv sady Office</vt:lpstr>
      <vt:lpstr>Prezentace aplikace PowerPoint</vt:lpstr>
      <vt:lpstr>Vzdálené ovládání jednotky</vt:lpstr>
      <vt:lpstr>Prezentace aplikace PowerPoint</vt:lpstr>
      <vt:lpstr>Co budete potřebovat:</vt:lpstr>
      <vt:lpstr>Software NETHOME PLUS</vt:lpstr>
      <vt:lpstr>Jak se připojit</vt:lpstr>
      <vt:lpstr>Jak se připojit</vt:lpstr>
      <vt:lpstr>Jak se připojit</vt:lpstr>
      <vt:lpstr>Jak se připojit</vt:lpstr>
      <vt:lpstr>Jak se připojit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Lysoněk</dc:creator>
  <cp:lastModifiedBy>It-spravce</cp:lastModifiedBy>
  <cp:revision>20</cp:revision>
  <dcterms:created xsi:type="dcterms:W3CDTF">2016-03-11T15:08:06Z</dcterms:created>
  <dcterms:modified xsi:type="dcterms:W3CDTF">2016-07-27T08:18:40Z</dcterms:modified>
</cp:coreProperties>
</file>