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</p:sldIdLst>
  <p:sldSz cx="9906000" cy="6858000" type="A4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332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/>
              <a:pPr/>
              <a:t>25.7.2016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/>
              <a:pPr/>
              <a:t>25.7.2016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/>
              <a:pPr/>
              <a:t>25.7.2016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12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85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39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71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24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38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214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/>
              <a:pPr/>
              <a:t>25.7.2016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168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30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105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12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0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85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399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719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248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38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/>
              <a:pPr/>
              <a:t>25.7.2016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2143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1685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308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1050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125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0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853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399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719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24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/>
              <a:pPr/>
              <a:t>25.7.2016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387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2143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1685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308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1050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125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0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853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399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71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/>
              <a:pPr/>
              <a:t>25.7.2016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248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387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2143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1685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308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1050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125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0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853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39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/>
              <a:pPr/>
              <a:t>25.7.2016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719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248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387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2143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1685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308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1050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125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0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8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/>
              <a:pPr/>
              <a:t>25.7.2016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399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719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248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387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2143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1685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308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1050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125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/>
              <a:pPr/>
              <a:t>25.7.2016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853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399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719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248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387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2143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1685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308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10507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1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/>
              <a:pPr/>
              <a:t>25.7.2016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05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853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399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719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248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387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2143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1685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308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105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308F8-78CD-4859-964A-0AD42CC533FF}" type="datetimeFigureOut">
              <a:rPr lang="cs-CZ" smtClean="0"/>
              <a:pPr/>
              <a:t>25.7.2016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0D412-A944-4916-A09C-7B678FC1CDD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1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1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1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1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1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1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1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308F8-78CD-4859-964A-0AD42CC533F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25.7.2016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0D412-A944-4916-A09C-7B678FC1CDD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1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1556792"/>
            <a:ext cx="62948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dirty="0" err="1" smtClean="0">
                <a:solidFill>
                  <a:schemeClr val="bg1"/>
                </a:solidFill>
              </a:rPr>
              <a:t>WiFi</a:t>
            </a:r>
            <a:r>
              <a:rPr lang="cs-CZ" sz="3600" dirty="0" smtClean="0">
                <a:solidFill>
                  <a:schemeClr val="bg1"/>
                </a:solidFill>
              </a:rPr>
              <a:t> NETHOME PLUS </a:t>
            </a:r>
            <a:r>
              <a:rPr lang="cs-CZ" sz="3600" dirty="0" err="1" smtClean="0">
                <a:solidFill>
                  <a:schemeClr val="bg1"/>
                </a:solidFill>
              </a:rPr>
              <a:t>application</a:t>
            </a:r>
            <a:endParaRPr lang="cs-CZ" sz="3600" dirty="0" smtClean="0">
              <a:solidFill>
                <a:schemeClr val="bg1"/>
              </a:solidFill>
            </a:endParaRPr>
          </a:p>
          <a:p>
            <a:pPr algn="ctr"/>
            <a:r>
              <a:rPr lang="cs-CZ" sz="3600" dirty="0" smtClean="0">
                <a:solidFill>
                  <a:schemeClr val="bg1"/>
                </a:solidFill>
              </a:rPr>
              <a:t>KITE </a:t>
            </a:r>
            <a:r>
              <a:rPr lang="cs-CZ" sz="3600" dirty="0" err="1" smtClean="0">
                <a:solidFill>
                  <a:schemeClr val="bg1"/>
                </a:solidFill>
              </a:rPr>
              <a:t>units</a:t>
            </a:r>
            <a:endParaRPr lang="cs-CZ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0632" y="-13592"/>
            <a:ext cx="7422029" cy="1143000"/>
          </a:xfrm>
        </p:spPr>
        <p:txBody>
          <a:bodyPr/>
          <a:lstStyle/>
          <a:p>
            <a:pPr algn="l"/>
            <a:r>
              <a:rPr lang="cs-CZ" dirty="0" err="1">
                <a:solidFill>
                  <a:srgbClr val="FF0000"/>
                </a:solidFill>
              </a:rPr>
              <a:t>How</a:t>
            </a:r>
            <a:r>
              <a:rPr lang="cs-CZ" dirty="0">
                <a:solidFill>
                  <a:srgbClr val="FF0000"/>
                </a:solidFill>
              </a:rPr>
              <a:t> to </a:t>
            </a:r>
            <a:r>
              <a:rPr lang="cs-CZ" dirty="0" err="1">
                <a:solidFill>
                  <a:srgbClr val="FF0000"/>
                </a:solidFill>
              </a:rPr>
              <a:t>connect</a:t>
            </a:r>
            <a:endParaRPr lang="cs-CZ" dirty="0"/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1352601" y="885702"/>
            <a:ext cx="8136904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rgbClr val="00B0F0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When you have </a:t>
            </a:r>
            <a:r>
              <a:rPr lang="en-US" altLang="zh-CN" b="1" dirty="0">
                <a:solidFill>
                  <a:srgbClr val="00B0F0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Android </a:t>
            </a:r>
            <a:r>
              <a:rPr lang="en-US" altLang="zh-CN" b="1" dirty="0">
                <a:solidFill>
                  <a:srgbClr val="00B0F0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device: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 will enter to network </a:t>
            </a:r>
            <a:r>
              <a:rPr lang="en-US" altLang="zh-CN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directly</a:t>
            </a:r>
            <a:r>
              <a:rPr lang="cs-CZ" altLang="zh-CN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own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for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Home</a:t>
            </a: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own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router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password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OK</a:t>
            </a: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 Success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see the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altLang="zh-CN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右箭头 24"/>
          <p:cNvSpPr/>
          <p:nvPr/>
        </p:nvSpPr>
        <p:spPr>
          <a:xfrm>
            <a:off x="4961145" y="4075787"/>
            <a:ext cx="242094" cy="167491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</a:endParaRPr>
          </a:p>
        </p:txBody>
      </p:sp>
      <p:pic>
        <p:nvPicPr>
          <p:cNvPr id="6146" name="Picture 2" descr="pic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776" y="2516053"/>
            <a:ext cx="1914525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 descr="pic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596" y="2520816"/>
            <a:ext cx="20574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圆角矩形 22"/>
          <p:cNvSpPr/>
          <p:nvPr/>
        </p:nvSpPr>
        <p:spPr>
          <a:xfrm>
            <a:off x="4535503" y="2682757"/>
            <a:ext cx="312710" cy="25418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847685862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8671" y="274638"/>
            <a:ext cx="7422029" cy="1143000"/>
          </a:xfrm>
        </p:spPr>
        <p:txBody>
          <a:bodyPr>
            <a:norm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Remote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control</a:t>
            </a:r>
            <a:r>
              <a:rPr lang="cs-CZ" dirty="0">
                <a:solidFill>
                  <a:srgbClr val="FF0000"/>
                </a:solidFill>
              </a:rPr>
              <a:t> mode</a:t>
            </a:r>
            <a:endParaRPr lang="cs-CZ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Picture 37" descr="3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20035">
            <a:off x="7903385" y="3258921"/>
            <a:ext cx="501587" cy="83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G:\Documents and Settings\Peter\桌面\PPT素材\iphone1副本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879" y="1887475"/>
            <a:ext cx="495300" cy="109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602" y="1934042"/>
            <a:ext cx="458665" cy="106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6"/>
          <p:cNvSpPr txBox="1">
            <a:spLocks noChangeArrowheads="1"/>
          </p:cNvSpPr>
          <p:nvPr/>
        </p:nvSpPr>
        <p:spPr bwMode="auto">
          <a:xfrm>
            <a:off x="7902778" y="3056346"/>
            <a:ext cx="20163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b="1" i="1" baseline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IOS                    Android</a:t>
            </a:r>
            <a:endParaRPr lang="zh-CN" altLang="en-US" sz="1000" b="1" i="1" baseline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Picture 32" descr="http://www.pgcw.com.cn/images/201203/goods_img/1082_G_13321498399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t="8820" r="14922" b="5783"/>
          <a:stretch>
            <a:fillRect/>
          </a:stretch>
        </p:blipFill>
        <p:spPr bwMode="auto">
          <a:xfrm>
            <a:off x="8193744" y="1705442"/>
            <a:ext cx="860181" cy="132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2"/>
          <p:cNvSpPr txBox="1">
            <a:spLocks noChangeArrowheads="1"/>
          </p:cNvSpPr>
          <p:nvPr/>
        </p:nvSpPr>
        <p:spPr bwMode="auto">
          <a:xfrm>
            <a:off x="2584546" y="4694561"/>
            <a:ext cx="155770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b="1" i="1" baseline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Wifi Module</a:t>
            </a:r>
            <a:endParaRPr lang="zh-CN" altLang="en-US" sz="1000" b="1" i="1" baseline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圆角矩形标注 6"/>
          <p:cNvSpPr>
            <a:spLocks noChangeArrowheads="1"/>
          </p:cNvSpPr>
          <p:nvPr/>
        </p:nvSpPr>
        <p:spPr bwMode="auto">
          <a:xfrm>
            <a:off x="2558169" y="3570611"/>
            <a:ext cx="1616319" cy="960967"/>
          </a:xfrm>
          <a:prstGeom prst="wedgeRoundRectCallout">
            <a:avLst>
              <a:gd name="adj1" fmla="val -36792"/>
              <a:gd name="adj2" fmla="val -105676"/>
              <a:gd name="adj3" fmla="val 16667"/>
            </a:avLst>
          </a:prstGeom>
          <a:noFill/>
          <a:ln w="9525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aseline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Picture 37" descr="3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14000">
            <a:off x="5901420" y="3604687"/>
            <a:ext cx="423862" cy="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92" y="2725385"/>
            <a:ext cx="1115158" cy="1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组合 2"/>
          <p:cNvGrpSpPr>
            <a:grpSpLocks/>
          </p:cNvGrpSpPr>
          <p:nvPr/>
        </p:nvGrpSpPr>
        <p:grpSpPr bwMode="auto">
          <a:xfrm>
            <a:off x="6255099" y="3676582"/>
            <a:ext cx="1682262" cy="1642533"/>
            <a:chOff x="5741987" y="611733"/>
            <a:chExt cx="1823448" cy="1231357"/>
          </a:xfrm>
        </p:grpSpPr>
        <p:sp>
          <p:nvSpPr>
            <p:cNvPr id="15" name="云形标注 29"/>
            <p:cNvSpPr>
              <a:spLocks noChangeArrowheads="1"/>
            </p:cNvSpPr>
            <p:nvPr/>
          </p:nvSpPr>
          <p:spPr bwMode="auto">
            <a:xfrm>
              <a:off x="5741987" y="611733"/>
              <a:ext cx="1823448" cy="1231357"/>
            </a:xfrm>
            <a:prstGeom prst="cloudCallout">
              <a:avLst>
                <a:gd name="adj1" fmla="val 1042"/>
                <a:gd name="adj2" fmla="val -29380"/>
              </a:avLst>
            </a:prstGeom>
            <a:solidFill>
              <a:sysClr val="window" lastClr="FFFFFF"/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6" name="图片 2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6941" y="814264"/>
              <a:ext cx="1101725" cy="826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39"/>
          <p:cNvSpPr txBox="1">
            <a:spLocks noChangeArrowheads="1"/>
          </p:cNvSpPr>
          <p:nvPr/>
        </p:nvSpPr>
        <p:spPr bwMode="auto">
          <a:xfrm>
            <a:off x="4642567" y="3876852"/>
            <a:ext cx="13628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b="1" i="1" baseline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Router</a:t>
            </a:r>
            <a:endParaRPr lang="zh-CN" altLang="en-US" sz="1000" b="1" i="1" baseline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8" name="Picture 37" descr="3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53045">
            <a:off x="4378944" y="3336584"/>
            <a:ext cx="423862" cy="74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39"/>
          <p:cNvSpPr txBox="1">
            <a:spLocks noChangeArrowheads="1"/>
          </p:cNvSpPr>
          <p:nvPr/>
        </p:nvSpPr>
        <p:spPr bwMode="auto">
          <a:xfrm>
            <a:off x="5880536" y="5367410"/>
            <a:ext cx="245480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996600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b="1" i="1" baseline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Cloud server &amp; Internet</a:t>
            </a:r>
            <a:endParaRPr lang="zh-CN" altLang="en-US" sz="1000" b="1" i="1" baseline="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53626" y="3338621"/>
            <a:ext cx="673151" cy="141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32" y="2067301"/>
            <a:ext cx="2188112" cy="87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998" y="764704"/>
            <a:ext cx="4036063" cy="160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101" y="2929693"/>
            <a:ext cx="3996444" cy="1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32"/>
          <p:cNvSpPr/>
          <p:nvPr/>
        </p:nvSpPr>
        <p:spPr bwMode="auto">
          <a:xfrm>
            <a:off x="5333961" y="4489282"/>
            <a:ext cx="1224136" cy="425595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rgbClr val="4F81BD"/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USB Connection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  <p:sp>
        <p:nvSpPr>
          <p:cNvPr id="7" name="圆角矩形 33"/>
          <p:cNvSpPr/>
          <p:nvPr/>
        </p:nvSpPr>
        <p:spPr bwMode="auto">
          <a:xfrm>
            <a:off x="6858372" y="4504626"/>
            <a:ext cx="1139885" cy="410251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rgbClr val="4F81BD"/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Display Board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  <p:sp>
        <p:nvSpPr>
          <p:cNvPr id="8" name="矩形标注 35"/>
          <p:cNvSpPr/>
          <p:nvPr/>
        </p:nvSpPr>
        <p:spPr>
          <a:xfrm>
            <a:off x="3438063" y="2863458"/>
            <a:ext cx="4680520" cy="1584176"/>
          </a:xfrm>
          <a:prstGeom prst="wedgeRectCallout">
            <a:avLst>
              <a:gd name="adj1" fmla="val 312"/>
              <a:gd name="adj2" fmla="val -105925"/>
            </a:avLst>
          </a:prstGeom>
          <a:noFill/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  <p:sp>
        <p:nvSpPr>
          <p:cNvPr id="9" name="圆角矩形 36"/>
          <p:cNvSpPr/>
          <p:nvPr/>
        </p:nvSpPr>
        <p:spPr bwMode="auto">
          <a:xfrm>
            <a:off x="3699013" y="4504626"/>
            <a:ext cx="1168343" cy="425595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rgbClr val="4F81BD"/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WiFi</a:t>
            </a: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Module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685862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9686" y="-99925"/>
            <a:ext cx="7422029" cy="1143000"/>
          </a:xfrm>
        </p:spPr>
        <p:txBody>
          <a:bodyPr/>
          <a:lstStyle/>
          <a:p>
            <a:pPr algn="l"/>
            <a:r>
              <a:rPr lang="cs-CZ" dirty="0" err="1">
                <a:solidFill>
                  <a:srgbClr val="FF0000"/>
                </a:solidFill>
              </a:rPr>
              <a:t>You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will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need</a:t>
            </a:r>
            <a:r>
              <a:rPr lang="cs-CZ" dirty="0" smtClean="0">
                <a:solidFill>
                  <a:srgbClr val="FF0000"/>
                </a:solidFill>
              </a:rPr>
              <a:t>: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1378080" y="879645"/>
            <a:ext cx="4048407" cy="49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baseline="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Mobile phone</a:t>
            </a:r>
            <a:endParaRPr lang="en-US" altLang="zh-CN" sz="2000" b="1" baseline="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TextBox 13"/>
          <p:cNvSpPr txBox="1"/>
          <p:nvPr/>
        </p:nvSpPr>
        <p:spPr>
          <a:xfrm>
            <a:off x="1577285" y="1387294"/>
            <a:ext cx="94860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baseline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Operation </a:t>
            </a:r>
            <a:r>
              <a:rPr lang="en-US" altLang="zh-CN" baseline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system: </a:t>
            </a:r>
            <a:r>
              <a:rPr lang="en-US" altLang="zh-CN" baseline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Android </a:t>
            </a:r>
            <a:r>
              <a:rPr lang="en-US" altLang="zh-CN" baseline="0" dirty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(above version 3.1) </a:t>
            </a:r>
            <a:r>
              <a:rPr lang="en-US" altLang="zh-CN" baseline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or </a:t>
            </a:r>
            <a:r>
              <a:rPr lang="en-US" altLang="zh-CN" baseline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IOS</a:t>
            </a:r>
            <a:r>
              <a:rPr lang="cs-CZ" altLang="zh-CN" baseline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baseline="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(</a:t>
            </a:r>
            <a:r>
              <a:rPr lang="en-US" altLang="zh-CN" baseline="0" dirty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above version 6.1</a:t>
            </a:r>
            <a:r>
              <a:rPr lang="en-US" altLang="zh-CN" baseline="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)</a:t>
            </a:r>
            <a:endParaRPr lang="en-US" altLang="zh-CN" baseline="0" dirty="0">
              <a:solidFill>
                <a:prstClr val="black"/>
              </a:solidFill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  <p:sp>
        <p:nvSpPr>
          <p:cNvPr id="6" name="TextBox 14"/>
          <p:cNvSpPr txBox="1"/>
          <p:nvPr/>
        </p:nvSpPr>
        <p:spPr>
          <a:xfrm>
            <a:off x="1616799" y="1774795"/>
            <a:ext cx="8289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baseline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Mobile device storage </a:t>
            </a:r>
            <a:r>
              <a:rPr lang="en-US" altLang="zh-CN" baseline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space: </a:t>
            </a:r>
            <a:r>
              <a:rPr lang="en-US" altLang="zh-CN" baseline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at least 20M</a:t>
            </a:r>
            <a:r>
              <a:rPr lang="en-US" altLang="zh-CN" baseline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B</a:t>
            </a:r>
            <a:r>
              <a:rPr lang="en-US" altLang="zh-CN" baseline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.  </a:t>
            </a:r>
            <a:endParaRPr lang="en-US" altLang="zh-CN" baseline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1380829" y="2144127"/>
            <a:ext cx="5848356" cy="49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buFont typeface="Wingdings" pitchFamily="2" charset="2"/>
              <a:buChar char="l"/>
              <a:defRPr sz="2000" b="1" i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100"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100"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100"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latin typeface="Arial" charset="0"/>
                <a:ea typeface="宋体" charset="-122"/>
              </a:defRPr>
            </a:lvl9pPr>
          </a:lstStyle>
          <a:p>
            <a:pPr marL="0" marR="0" lvl="0" indent="0">
              <a:buClrTx/>
              <a:buSzTx/>
              <a:buNone/>
              <a:tabLst/>
              <a:defRPr/>
            </a:pPr>
            <a:r>
              <a:rPr lang="en-US" altLang="zh-CN" i="0" dirty="0">
                <a:solidFill>
                  <a:srgbClr val="00B0F0"/>
                </a:solidFill>
                <a:latin typeface="微软雅黑" panose="020B0503020204020204" pitchFamily="34" charset="-122"/>
              </a:rPr>
              <a:t>AC with WIFI </a:t>
            </a:r>
            <a:r>
              <a:rPr lang="en-US" altLang="zh-CN" i="0" dirty="0">
                <a:solidFill>
                  <a:srgbClr val="00B0F0"/>
                </a:solidFill>
                <a:latin typeface="微软雅黑" panose="020B0503020204020204" pitchFamily="34" charset="-122"/>
              </a:rPr>
              <a:t>module </a:t>
            </a:r>
            <a:endParaRPr lang="en-US" altLang="zh-CN" i="0" dirty="0">
              <a:solidFill>
                <a:srgbClr val="00B0F0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矩形 17"/>
          <p:cNvSpPr/>
          <p:nvPr/>
        </p:nvSpPr>
        <p:spPr>
          <a:xfrm>
            <a:off x="5001222" y="3166251"/>
            <a:ext cx="46623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zh-CN" baseline="0" dirty="0" err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Unique</a:t>
            </a:r>
            <a:r>
              <a:rPr lang="cs-CZ" altLang="zh-CN" baseline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baseline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QR </a:t>
            </a:r>
            <a:r>
              <a:rPr lang="en-US" altLang="zh-CN" baseline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code available on module which can identify the unit to build the connection between AC and </a:t>
            </a:r>
            <a:r>
              <a:rPr lang="en-US" altLang="zh-CN" baseline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Router</a:t>
            </a:r>
            <a:endParaRPr lang="en-US" altLang="zh-CN" baseline="0" dirty="0">
              <a:solidFill>
                <a:srgbClr val="FF0000"/>
              </a:solidFill>
              <a:effectLst>
                <a:innerShdw blurRad="127000" dist="127000" dir="2400000">
                  <a:srgbClr val="7030A0">
                    <a:alpha val="60000"/>
                  </a:srgb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1380829" y="4334924"/>
            <a:ext cx="4048407" cy="49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baseline="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Wireless Router</a:t>
            </a:r>
            <a:endParaRPr lang="en-US" altLang="zh-CN" sz="2000" b="1" baseline="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88" b="97428" l="5502" r="974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4" t="5362" r="3645"/>
          <a:stretch/>
        </p:blipFill>
        <p:spPr bwMode="auto">
          <a:xfrm>
            <a:off x="3064929" y="5183594"/>
            <a:ext cx="1440160" cy="15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23"/>
          <p:cNvSpPr/>
          <p:nvPr/>
        </p:nvSpPr>
        <p:spPr>
          <a:xfrm>
            <a:off x="1575982" y="4860429"/>
            <a:ext cx="7193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aseline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Common Home Wireless Router available in the open market.</a:t>
            </a:r>
            <a:endParaRPr lang="en-US" altLang="zh-CN" baseline="0" dirty="0">
              <a:solidFill>
                <a:srgbClr val="FF0000"/>
              </a:solidFill>
              <a:effectLst>
                <a:innerShdw blurRad="127000" dist="127000" dir="2400000">
                  <a:srgbClr val="7030A0">
                    <a:alpha val="60000"/>
                  </a:srgb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2" name="Picture 2" descr="c:\users\administrator\appdata\roaming\360se6\User Data\temp\th_id=OIP.Mb8a3d2c3fc6bc25649cd51fa08b6b735H0&amp;pid=15.1&amp;P=0&amp;w=300&amp;h=3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21" y="2729734"/>
            <a:ext cx="1457808" cy="145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70610" y="2796018"/>
            <a:ext cx="673151" cy="141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685862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68753" y="116632"/>
            <a:ext cx="7422029" cy="1143000"/>
          </a:xfrm>
        </p:spPr>
        <p:txBody>
          <a:bodyPr/>
          <a:lstStyle/>
          <a:p>
            <a:pPr algn="l"/>
            <a:r>
              <a:rPr lang="cs-CZ" altLang="zh-CN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oftware</a:t>
            </a: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NETHOME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矩形 17"/>
          <p:cNvSpPr/>
          <p:nvPr/>
        </p:nvSpPr>
        <p:spPr>
          <a:xfrm>
            <a:off x="1352600" y="1196752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aseline="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You can download the software “NETHOME PLUS” from App store on iOS system </a:t>
            </a:r>
            <a:r>
              <a:rPr lang="en-US" altLang="zh-CN" sz="1600" baseline="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or </a:t>
            </a:r>
            <a:r>
              <a:rPr lang="en-US" altLang="zh-CN" sz="1600" baseline="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Google </a:t>
            </a:r>
            <a:r>
              <a:rPr lang="en-US" altLang="zh-CN" sz="1600" baseline="0" dirty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P</a:t>
            </a:r>
            <a:r>
              <a:rPr lang="en-US" altLang="zh-CN" sz="1600" baseline="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lay on Android</a:t>
            </a:r>
            <a:r>
              <a:rPr lang="en-US" altLang="zh-CN" sz="1600" baseline="0" dirty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</a:t>
            </a:r>
            <a:r>
              <a:rPr lang="en-US" altLang="zh-CN" sz="1600" baseline="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system</a:t>
            </a:r>
            <a:endParaRPr lang="en-US" altLang="zh-CN" sz="1600" baseline="0" dirty="0">
              <a:solidFill>
                <a:srgbClr val="FF0000"/>
              </a:solidFill>
              <a:effectLst>
                <a:innerShdw blurRad="127000" dist="127000" dir="2400000">
                  <a:srgbClr val="7030A0">
                    <a:alpha val="60000"/>
                  </a:srgbClr>
                </a:innerShdw>
              </a:effectLst>
              <a:latin typeface="Arial" panose="020B0604020202020204" pitchFamily="34" charset="0"/>
              <a:ea typeface="华文楷体" pitchFamily="2" charset="-122"/>
              <a:cs typeface="Arial" panose="020B0604020202020204" pitchFamily="34" charset="0"/>
            </a:endParaRPr>
          </a:p>
        </p:txBody>
      </p:sp>
      <p:pic>
        <p:nvPicPr>
          <p:cNvPr id="5" name="Picture 2" descr="D:\企划\物联网\APP\界面素材资料 2015\空调 OEM截图\IMG_185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118" y="2023275"/>
            <a:ext cx="1559211" cy="276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企划\物联网\APP\界面素材资料 2015\空调 OEM截图\主控界面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678" y="2032512"/>
            <a:ext cx="1516204" cy="269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企划\物联网\APP\界面素材资料 2015\空调 OEM截图\个人模块Me界面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628" y="2023275"/>
            <a:ext cx="1513424" cy="2691262"/>
          </a:xfrm>
          <a:prstGeom prst="rect">
            <a:avLst/>
          </a:prstGeom>
          <a:noFill/>
          <a:ln>
            <a:solidFill>
              <a:srgbClr val="2D65B4"/>
            </a:solidFill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企划\物联网\APP\界面素材资料 2015\空调 OEM截图\列表界面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494" y="2054170"/>
            <a:ext cx="1516204" cy="2691262"/>
          </a:xfrm>
          <a:prstGeom prst="rect">
            <a:avLst/>
          </a:prstGeom>
          <a:noFill/>
          <a:ln>
            <a:solidFill>
              <a:srgbClr val="2D65B4"/>
            </a:solidFill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685862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8704" y="100925"/>
            <a:ext cx="7422029" cy="1143000"/>
          </a:xfrm>
        </p:spPr>
        <p:txBody>
          <a:bodyPr/>
          <a:lstStyle/>
          <a:p>
            <a:pPr algn="l"/>
            <a:r>
              <a:rPr lang="cs-CZ" dirty="0" err="1" smtClean="0">
                <a:solidFill>
                  <a:srgbClr val="FF0000"/>
                </a:solidFill>
              </a:rPr>
              <a:t>How</a:t>
            </a:r>
            <a:r>
              <a:rPr lang="cs-CZ" dirty="0" smtClean="0">
                <a:solidFill>
                  <a:srgbClr val="FF0000"/>
                </a:solidFill>
              </a:rPr>
              <a:t> to </a:t>
            </a:r>
            <a:r>
              <a:rPr lang="cs-CZ" dirty="0" err="1" smtClean="0">
                <a:solidFill>
                  <a:srgbClr val="FF0000"/>
                </a:solidFill>
              </a:rPr>
              <a:t>connect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1352600" y="1264293"/>
            <a:ext cx="8957393" cy="83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800" b="1" baseline="0" dirty="0" smtClean="0">
                <a:solidFill>
                  <a:srgbClr val="00B0F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Create </a:t>
            </a:r>
            <a:r>
              <a:rPr lang="en-US" altLang="zh-CN" sz="1800" b="1" baseline="0" dirty="0" smtClean="0">
                <a:solidFill>
                  <a:srgbClr val="00B0F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new Account</a:t>
            </a:r>
            <a:r>
              <a:rPr lang="cs-CZ" altLang="zh-CN" sz="1800" b="1" baseline="0" dirty="0" smtClean="0">
                <a:solidFill>
                  <a:srgbClr val="00B0F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:</a:t>
            </a:r>
            <a:endParaRPr lang="en-US" altLang="zh-CN" sz="1800" b="1" baseline="0" dirty="0" smtClean="0">
              <a:solidFill>
                <a:srgbClr val="00B0F0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1" baseline="0" dirty="0">
                <a:solidFill>
                  <a:srgbClr val="00B0F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b="1" baseline="0" dirty="0" smtClean="0">
                <a:solidFill>
                  <a:srgbClr val="00B0F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     </a:t>
            </a:r>
            <a:r>
              <a:rPr lang="en-US" altLang="zh-CN" sz="1600" baseline="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Open </a:t>
            </a:r>
            <a:r>
              <a:rPr lang="en-US" altLang="zh-CN" sz="1600" baseline="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the </a:t>
            </a:r>
            <a:r>
              <a:rPr lang="en-US" altLang="zh-CN" sz="1600" baseline="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APP</a:t>
            </a:r>
            <a:r>
              <a:rPr lang="cs-CZ" altLang="zh-CN" sz="16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baseline="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click </a:t>
            </a:r>
            <a:r>
              <a:rPr lang="en-US" altLang="zh-CN" sz="1600" baseline="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“Create Account” button and then register a new Account</a:t>
            </a:r>
            <a:r>
              <a:rPr lang="en-US" altLang="zh-CN" sz="1600" baseline="0" dirty="0" smtClean="0">
                <a:solidFill>
                  <a:srgbClr val="00B0F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. </a:t>
            </a:r>
            <a:endParaRPr lang="en-US" altLang="zh-CN" sz="1600" baseline="0" dirty="0">
              <a:solidFill>
                <a:srgbClr val="00B0F0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pic>
        <p:nvPicPr>
          <p:cNvPr id="11" name="Picture 2" descr="pic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971" y="2204864"/>
            <a:ext cx="2184404" cy="380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" descr="pic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882" y="2204864"/>
            <a:ext cx="2184404" cy="379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685862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8671" y="274638"/>
            <a:ext cx="7422029" cy="1143000"/>
          </a:xfrm>
        </p:spPr>
        <p:txBody>
          <a:bodyPr/>
          <a:lstStyle/>
          <a:p>
            <a:pPr algn="l"/>
            <a:r>
              <a:rPr lang="cs-CZ" dirty="0" err="1">
                <a:solidFill>
                  <a:srgbClr val="FF0000"/>
                </a:solidFill>
              </a:rPr>
              <a:t>How</a:t>
            </a:r>
            <a:r>
              <a:rPr lang="cs-CZ" dirty="0">
                <a:solidFill>
                  <a:srgbClr val="FF0000"/>
                </a:solidFill>
              </a:rPr>
              <a:t> to </a:t>
            </a:r>
            <a:r>
              <a:rPr lang="cs-CZ" dirty="0" err="1">
                <a:solidFill>
                  <a:srgbClr val="FF0000"/>
                </a:solidFill>
              </a:rPr>
              <a:t>connect</a:t>
            </a:r>
            <a:endParaRPr lang="cs-CZ" dirty="0"/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1577631" y="1845894"/>
            <a:ext cx="6449581" cy="45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800" b="1" baseline="0" dirty="0" smtClean="0">
                <a:solidFill>
                  <a:srgbClr val="00B0F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Setting (Router address Setting) </a:t>
            </a:r>
            <a:endParaRPr lang="en-US" altLang="zh-CN" sz="1800" b="1" baseline="0" dirty="0">
              <a:solidFill>
                <a:srgbClr val="00B0F0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6"/>
          <p:cNvSpPr>
            <a:spLocks noChangeArrowheads="1"/>
          </p:cNvSpPr>
          <p:nvPr/>
        </p:nvSpPr>
        <p:spPr bwMode="auto">
          <a:xfrm>
            <a:off x="1712639" y="2679215"/>
            <a:ext cx="77048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</a:t>
            </a:r>
            <a:r>
              <a:rPr lang="en-US" altLang="zh-CN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altLang="zh-CN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 </a:t>
            </a:r>
            <a:r>
              <a:rPr lang="en-US" altLang="zh-CN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remote </a:t>
            </a:r>
            <a:r>
              <a:rPr lang="en-US" altLang="zh-CN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controller</a:t>
            </a:r>
            <a:r>
              <a:rPr lang="cs-CZ" altLang="zh-CN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altLang="zh-CN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3 minutes </a:t>
            </a:r>
            <a:r>
              <a:rPr lang="en-US" altLang="zh-CN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seven</a:t>
            </a:r>
            <a:r>
              <a:rPr lang="cs-CZ" altLang="zh-CN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 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 </a:t>
            </a:r>
            <a:r>
              <a:rPr lang="en-US" altLang="zh-CN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altLang="zh-CN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 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 until </a:t>
            </a:r>
            <a:r>
              <a:rPr lang="cs-CZ" altLang="zh-CN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altLang="zh-CN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cs-CZ" altLang="zh-CN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zh-CN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appears on the panel </a:t>
            </a:r>
            <a:endParaRPr lang="en-US" altLang="zh-CN" sz="1600" baseline="0" dirty="0">
              <a:solidFill>
                <a:srgbClr val="FF0000"/>
              </a:solidFill>
              <a:effectLst>
                <a:innerShdw blurRad="127000" dist="127000" dir="2400000">
                  <a:srgbClr val="7030A0">
                    <a:alpha val="60000"/>
                  </a:srgbClr>
                </a:innerShdw>
              </a:effectLst>
              <a:latin typeface="Arial" panose="020B0604020202020204" pitchFamily="34" charset="0"/>
              <a:ea typeface="华文楷体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685862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4656" y="-7794"/>
            <a:ext cx="7422029" cy="1143000"/>
          </a:xfrm>
        </p:spPr>
        <p:txBody>
          <a:bodyPr/>
          <a:lstStyle/>
          <a:p>
            <a:pPr algn="l"/>
            <a:r>
              <a:rPr lang="cs-CZ" dirty="0" err="1">
                <a:solidFill>
                  <a:srgbClr val="FF0000"/>
                </a:solidFill>
              </a:rPr>
              <a:t>How</a:t>
            </a:r>
            <a:r>
              <a:rPr lang="cs-CZ" dirty="0">
                <a:solidFill>
                  <a:srgbClr val="FF0000"/>
                </a:solidFill>
              </a:rPr>
              <a:t> to </a:t>
            </a:r>
            <a:r>
              <a:rPr lang="cs-CZ" dirty="0" err="1">
                <a:solidFill>
                  <a:srgbClr val="FF0000"/>
                </a:solidFill>
              </a:rPr>
              <a:t>connect</a:t>
            </a:r>
            <a:endParaRPr lang="cs-CZ" dirty="0"/>
          </a:p>
        </p:txBody>
      </p:sp>
      <p:pic>
        <p:nvPicPr>
          <p:cNvPr id="3074" name="Picture 2" descr="pic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96" y="2162665"/>
            <a:ext cx="204787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 descr="pic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144" y="2181715"/>
            <a:ext cx="19050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1280592" y="908720"/>
            <a:ext cx="8280920" cy="12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800" b="1" baseline="0" dirty="0">
                <a:solidFill>
                  <a:srgbClr val="00B0F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Building connection between Air conditioner and Wireless Router by </a:t>
            </a:r>
            <a:r>
              <a:rPr lang="en-US" altLang="zh-CN" sz="1800" b="1" baseline="0" dirty="0" smtClean="0">
                <a:solidFill>
                  <a:srgbClr val="00B0F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APP</a:t>
            </a:r>
            <a:r>
              <a:rPr lang="en-US" altLang="zh-CN" sz="1600" b="1" baseline="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      </a:t>
            </a:r>
            <a:endParaRPr lang="cs-CZ" altLang="zh-CN" sz="1600" b="1" baseline="0" dirty="0" smtClean="0">
              <a:solidFill>
                <a:prstClr val="black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Input 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the username and password, click „Sign in“ button, enter the Terminals surface, click „Add Device</a:t>
            </a:r>
            <a:r>
              <a:rPr lang="en-US" altLang="zh-CN" sz="16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“</a:t>
            </a:r>
            <a:r>
              <a:rPr lang="cs-CZ" altLang="zh-CN" sz="16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and</a:t>
            </a:r>
            <a:r>
              <a:rPr lang="en-US" altLang="zh-CN" sz="16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then scan QR Code which is provided with WIFI module</a:t>
            </a:r>
            <a:endParaRPr lang="en-US" altLang="zh-CN" sz="1600" b="1" baseline="0" dirty="0">
              <a:solidFill>
                <a:prstClr val="black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8" name="矩形 20"/>
          <p:cNvSpPr/>
          <p:nvPr/>
        </p:nvSpPr>
        <p:spPr>
          <a:xfrm>
            <a:off x="1604656" y="5810082"/>
            <a:ext cx="5853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400" baseline="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Notice: Make </a:t>
            </a:r>
            <a:r>
              <a:rPr lang="en-US" altLang="zh-CN" sz="1400" baseline="0" dirty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sure your mobile </a:t>
            </a:r>
            <a:r>
              <a:rPr lang="en-US" altLang="zh-CN" sz="1400" baseline="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connect to your own WIFI when setting</a:t>
            </a:r>
            <a:endParaRPr lang="zh-CN" altLang="zh-CN" sz="1400" baseline="0" dirty="0">
              <a:solidFill>
                <a:prstClr val="black"/>
              </a:solidFill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  <p:pic>
        <p:nvPicPr>
          <p:cNvPr id="9" name="Picture 2" descr="pic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331" y="2162665"/>
            <a:ext cx="2030886" cy="354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685862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311" y="2636012"/>
            <a:ext cx="1990725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 descr="pic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516" y="2603066"/>
            <a:ext cx="19050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0632" y="-99392"/>
            <a:ext cx="7422029" cy="1143000"/>
          </a:xfrm>
        </p:spPr>
        <p:txBody>
          <a:bodyPr/>
          <a:lstStyle/>
          <a:p>
            <a:pPr algn="l"/>
            <a:r>
              <a:rPr lang="cs-CZ" dirty="0" err="1">
                <a:solidFill>
                  <a:srgbClr val="FF0000"/>
                </a:solidFill>
              </a:rPr>
              <a:t>How</a:t>
            </a:r>
            <a:r>
              <a:rPr lang="cs-CZ" dirty="0">
                <a:solidFill>
                  <a:srgbClr val="FF0000"/>
                </a:solidFill>
              </a:rPr>
              <a:t> to </a:t>
            </a:r>
            <a:r>
              <a:rPr lang="cs-CZ" dirty="0" err="1">
                <a:solidFill>
                  <a:srgbClr val="FF0000"/>
                </a:solidFill>
              </a:rPr>
              <a:t>connect</a:t>
            </a:r>
            <a:endParaRPr lang="cs-CZ" dirty="0"/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1347015" y="691049"/>
            <a:ext cx="8381501" cy="223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baseline="0" dirty="0">
                <a:solidFill>
                  <a:srgbClr val="00B0F0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When you have </a:t>
            </a:r>
            <a:r>
              <a:rPr lang="en-US" altLang="zh-CN" b="1" baseline="0" dirty="0" smtClean="0">
                <a:solidFill>
                  <a:srgbClr val="00B0F0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Apple </a:t>
            </a:r>
            <a:r>
              <a:rPr lang="en-US" altLang="zh-CN" b="1" baseline="0" dirty="0">
                <a:solidFill>
                  <a:srgbClr val="00B0F0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device:</a:t>
            </a:r>
          </a:p>
          <a:p>
            <a:pPr>
              <a:lnSpc>
                <a:spcPct val="150000"/>
              </a:lnSpc>
              <a:defRPr/>
            </a:pPr>
            <a:r>
              <a:rPr lang="en-US" sz="150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Return to the setting of </a:t>
            </a:r>
            <a:r>
              <a:rPr lang="en-US" sz="1500" dirty="0" err="1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Iphone</a:t>
            </a:r>
            <a:r>
              <a:rPr lang="en-US" sz="150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. Choose WIFI, and Select </a:t>
            </a:r>
            <a:r>
              <a:rPr lang="en-US" sz="1500" dirty="0" err="1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net_ac_XXXX</a:t>
            </a:r>
            <a:r>
              <a:rPr lang="en-US" sz="150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. Enter default password: 12345678 and click „Join in“ then return to APP, click „Next“ button. Choose your own </a:t>
            </a:r>
            <a:r>
              <a:rPr lang="en-US" sz="1500" dirty="0" err="1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WiFi</a:t>
            </a:r>
            <a:r>
              <a:rPr lang="en-US" sz="150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network, for example My Home. Enter your own </a:t>
            </a:r>
            <a:r>
              <a:rPr lang="en-US" sz="1500" dirty="0" err="1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WiFi</a:t>
            </a:r>
            <a:r>
              <a:rPr lang="en-US" sz="150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router password and click OK button. Connection should </a:t>
            </a: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be successful </a:t>
            </a:r>
            <a:r>
              <a:rPr lang="en-US" sz="1500" dirty="0" smtClean="0">
                <a:solidFill>
                  <a:prstClr val="black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now</a:t>
            </a:r>
            <a:endParaRPr lang="cs-CZ" sz="1500" dirty="0" smtClean="0">
              <a:solidFill>
                <a:prstClr val="black"/>
              </a:solidFill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500" baseline="0" dirty="0" smtClean="0">
              <a:solidFill>
                <a:prstClr val="black"/>
              </a:solidFill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800" y="2636012"/>
            <a:ext cx="1927819" cy="339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圆角矩形 15"/>
          <p:cNvSpPr/>
          <p:nvPr/>
        </p:nvSpPr>
        <p:spPr>
          <a:xfrm>
            <a:off x="3251779" y="3306532"/>
            <a:ext cx="839479" cy="229858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</a:endParaRPr>
          </a:p>
        </p:txBody>
      </p:sp>
      <p:sp>
        <p:nvSpPr>
          <p:cNvPr id="9" name="圆角矩形 17"/>
          <p:cNvSpPr/>
          <p:nvPr/>
        </p:nvSpPr>
        <p:spPr>
          <a:xfrm>
            <a:off x="7092879" y="2803030"/>
            <a:ext cx="303259" cy="25418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</a:endParaRPr>
          </a:p>
        </p:txBody>
      </p:sp>
      <p:sp>
        <p:nvSpPr>
          <p:cNvPr id="11" name="右箭头 19"/>
          <p:cNvSpPr/>
          <p:nvPr/>
        </p:nvSpPr>
        <p:spPr>
          <a:xfrm>
            <a:off x="2757750" y="4101652"/>
            <a:ext cx="242094" cy="167491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</a:endParaRPr>
          </a:p>
        </p:txBody>
      </p:sp>
      <p:sp>
        <p:nvSpPr>
          <p:cNvPr id="12" name="右箭头 20"/>
          <p:cNvSpPr/>
          <p:nvPr/>
        </p:nvSpPr>
        <p:spPr>
          <a:xfrm>
            <a:off x="5136230" y="4118437"/>
            <a:ext cx="242094" cy="167491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</a:endParaRPr>
          </a:p>
        </p:txBody>
      </p:sp>
      <p:sp>
        <p:nvSpPr>
          <p:cNvPr id="13" name="右箭头 21"/>
          <p:cNvSpPr/>
          <p:nvPr/>
        </p:nvSpPr>
        <p:spPr>
          <a:xfrm>
            <a:off x="7523989" y="4101653"/>
            <a:ext cx="242094" cy="167491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</a:endParaRPr>
          </a:p>
        </p:txBody>
      </p:sp>
      <p:sp>
        <p:nvSpPr>
          <p:cNvPr id="14" name="圆角矩形 22"/>
          <p:cNvSpPr/>
          <p:nvPr/>
        </p:nvSpPr>
        <p:spPr>
          <a:xfrm>
            <a:off x="9431277" y="2803030"/>
            <a:ext cx="242006" cy="25418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</a:endParaRPr>
          </a:p>
        </p:txBody>
      </p:sp>
      <p:pic>
        <p:nvPicPr>
          <p:cNvPr id="22" name="Picture 2" descr="pic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2641356"/>
            <a:ext cx="1990725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685862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357</Words>
  <Application>Microsoft Office PowerPoint</Application>
  <PresentationFormat>A4 (210 x 297 mm)</PresentationFormat>
  <Paragraphs>36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9</vt:i4>
      </vt:variant>
      <vt:variant>
        <vt:lpstr>Nadpisy snímků</vt:lpstr>
      </vt:variant>
      <vt:variant>
        <vt:i4>10</vt:i4>
      </vt:variant>
    </vt:vector>
  </HeadingPairs>
  <TitlesOfParts>
    <vt:vector size="19" baseType="lpstr">
      <vt:lpstr>Motiv sady Office</vt:lpstr>
      <vt:lpstr>1_Motiv sady Office</vt:lpstr>
      <vt:lpstr>2_Motiv sady Office</vt:lpstr>
      <vt:lpstr>3_Motiv sady Office</vt:lpstr>
      <vt:lpstr>4_Motiv sady Office</vt:lpstr>
      <vt:lpstr>5_Motiv sady Office</vt:lpstr>
      <vt:lpstr>6_Motiv sady Office</vt:lpstr>
      <vt:lpstr>7_Motiv sady Office</vt:lpstr>
      <vt:lpstr>8_Motiv sady Office</vt:lpstr>
      <vt:lpstr>Prezentace aplikace PowerPoint</vt:lpstr>
      <vt:lpstr>Remote control mode</vt:lpstr>
      <vt:lpstr>Prezentace aplikace PowerPoint</vt:lpstr>
      <vt:lpstr>You will need:</vt:lpstr>
      <vt:lpstr>Software NETHOME PLUS</vt:lpstr>
      <vt:lpstr>How to connect</vt:lpstr>
      <vt:lpstr>How to connect</vt:lpstr>
      <vt:lpstr>How to connect</vt:lpstr>
      <vt:lpstr>How to connect</vt:lpstr>
      <vt:lpstr>How to connect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Petr Lysoněk</dc:creator>
  <cp:lastModifiedBy>It-spravce</cp:lastModifiedBy>
  <cp:revision>16</cp:revision>
  <dcterms:created xsi:type="dcterms:W3CDTF">2016-03-11T15:08:06Z</dcterms:created>
  <dcterms:modified xsi:type="dcterms:W3CDTF">2016-07-25T14:21:16Z</dcterms:modified>
</cp:coreProperties>
</file>