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620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F94C7-6E59-42D3-8A61-6C41ED8CD3D0}" type="datetimeFigureOut">
              <a:rPr lang="cs-CZ" smtClean="0"/>
              <a:t>25.7.2016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615C-52B1-4D7B-8548-869B278B27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3762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F94C7-6E59-42D3-8A61-6C41ED8CD3D0}" type="datetimeFigureOut">
              <a:rPr lang="cs-CZ" smtClean="0"/>
              <a:t>25.7.2016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615C-52B1-4D7B-8548-869B278B27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3197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F94C7-6E59-42D3-8A61-6C41ED8CD3D0}" type="datetimeFigureOut">
              <a:rPr lang="cs-CZ" smtClean="0"/>
              <a:t>25.7.2016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615C-52B1-4D7B-8548-869B278B27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4259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08F8-78CD-4859-964A-0AD42CC533F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25.7.2016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412-A944-4916-A09C-7B678FC1CDD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881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08F8-78CD-4859-964A-0AD42CC533F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25.7.2016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412-A944-4916-A09C-7B678FC1CDD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884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08F8-78CD-4859-964A-0AD42CC533F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25.7.2016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412-A944-4916-A09C-7B678FC1CDD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78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08F8-78CD-4859-964A-0AD42CC533F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25.7.2016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412-A944-4916-A09C-7B678FC1CDD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689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08F8-78CD-4859-964A-0AD42CC533F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25.7.2016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412-A944-4916-A09C-7B678FC1CDD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537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08F8-78CD-4859-964A-0AD42CC533F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25.7.2016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412-A944-4916-A09C-7B678FC1CDD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436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08F8-78CD-4859-964A-0AD42CC533F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25.7.2016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412-A944-4916-A09C-7B678FC1CDD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37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08F8-78CD-4859-964A-0AD42CC533F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25.7.2016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412-A944-4916-A09C-7B678FC1CDD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569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F94C7-6E59-42D3-8A61-6C41ED8CD3D0}" type="datetimeFigureOut">
              <a:rPr lang="cs-CZ" smtClean="0"/>
              <a:t>25.7.2016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615C-52B1-4D7B-8548-869B278B27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3604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08F8-78CD-4859-964A-0AD42CC533F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25.7.2016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412-A944-4916-A09C-7B678FC1CDD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377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08F8-78CD-4859-964A-0AD42CC533F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25.7.2016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412-A944-4916-A09C-7B678FC1CDD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705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08F8-78CD-4859-964A-0AD42CC533F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25.7.2016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412-A944-4916-A09C-7B678FC1CDD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695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F94C7-6E59-42D3-8A61-6C41ED8CD3D0}" type="datetimeFigureOut">
              <a:rPr lang="cs-CZ" smtClean="0"/>
              <a:t>25.7.2016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615C-52B1-4D7B-8548-869B278B27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57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F94C7-6E59-42D3-8A61-6C41ED8CD3D0}" type="datetimeFigureOut">
              <a:rPr lang="cs-CZ" smtClean="0"/>
              <a:t>25.7.2016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615C-52B1-4D7B-8548-869B278B27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343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F94C7-6E59-42D3-8A61-6C41ED8CD3D0}" type="datetimeFigureOut">
              <a:rPr lang="cs-CZ" smtClean="0"/>
              <a:t>25.7.2016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615C-52B1-4D7B-8548-869B278B27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6727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F94C7-6E59-42D3-8A61-6C41ED8CD3D0}" type="datetimeFigureOut">
              <a:rPr lang="cs-CZ" smtClean="0"/>
              <a:t>25.7.2016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615C-52B1-4D7B-8548-869B278B27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8508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F94C7-6E59-42D3-8A61-6C41ED8CD3D0}" type="datetimeFigureOut">
              <a:rPr lang="cs-CZ" smtClean="0"/>
              <a:t>25.7.2016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615C-52B1-4D7B-8548-869B278B27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604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F94C7-6E59-42D3-8A61-6C41ED8CD3D0}" type="datetimeFigureOut">
              <a:rPr lang="cs-CZ" smtClean="0"/>
              <a:t>25.7.2016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615C-52B1-4D7B-8548-869B278B27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3454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F94C7-6E59-42D3-8A61-6C41ED8CD3D0}" type="datetimeFigureOut">
              <a:rPr lang="cs-CZ" smtClean="0"/>
              <a:t>25.7.2016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615C-52B1-4D7B-8548-869B278B27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2436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F94C7-6E59-42D3-8A61-6C41ED8CD3D0}" type="datetimeFigureOut">
              <a:rPr lang="cs-CZ" smtClean="0"/>
              <a:t>25.7.2016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7615C-52B1-4D7B-8548-869B278B27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129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308F8-78CD-4859-964A-0AD42CC533F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25.7.2016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0D412-A944-4916-A09C-7B678FC1CDD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74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1628800"/>
            <a:ext cx="4528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</a:rPr>
              <a:t>WI-FI SMART APLIKACE</a:t>
            </a:r>
            <a:endParaRPr lang="cs-CZ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27391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cs-CZ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Ovládání klimatizace</a:t>
            </a: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t="12045" r="38745" b="40750"/>
          <a:stretch/>
        </p:blipFill>
        <p:spPr bwMode="auto">
          <a:xfrm rot="5400000">
            <a:off x="2246851" y="2081740"/>
            <a:ext cx="5154351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7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28718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Přihlášení v aplikaci</a:t>
            </a:r>
            <a:endParaRPr lang="cs-C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1" t="5439" r="35576" b="46772"/>
          <a:stretch/>
        </p:blipFill>
        <p:spPr bwMode="auto">
          <a:xfrm rot="5400000">
            <a:off x="1385644" y="2042848"/>
            <a:ext cx="507656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 flipH="1">
            <a:off x="4897206" y="1805145"/>
            <a:ext cx="936104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862472" y="1547500"/>
            <a:ext cx="2867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Vyberte možnost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device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140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2" t="6274" r="41770" b="6231"/>
          <a:stretch/>
        </p:blipFill>
        <p:spPr bwMode="auto">
          <a:xfrm>
            <a:off x="2390298" y="1412776"/>
            <a:ext cx="2491195" cy="474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75"/>
            <a:ext cx="8229600" cy="1143000"/>
          </a:xfrm>
        </p:spPr>
        <p:txBody>
          <a:bodyPr>
            <a:noAutofit/>
          </a:bodyPr>
          <a:lstStyle/>
          <a:p>
            <a:r>
              <a:rPr lang="cs-CZ" sz="3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Zadejte název </a:t>
            </a:r>
            <a:r>
              <a:rPr lang="cs-CZ" sz="3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domácí sítě </a:t>
            </a:r>
            <a:r>
              <a:rPr lang="cs-CZ" sz="3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heslo – do </a:t>
            </a:r>
            <a:r>
              <a:rPr lang="cs-CZ" sz="3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cs-CZ" sz="3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 od </a:t>
            </a:r>
            <a:r>
              <a:rPr lang="cs-CZ" sz="3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resetování (tlačítka MODE + TURBO)!</a:t>
            </a:r>
            <a:endParaRPr lang="cs-CZ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Přímá spojnice se šipkou 4"/>
          <p:cNvCxnSpPr/>
          <p:nvPr/>
        </p:nvCxnSpPr>
        <p:spPr>
          <a:xfrm flipH="1">
            <a:off x="3419872" y="2564904"/>
            <a:ext cx="2160240" cy="64807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5692970" y="220486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Název </a:t>
            </a:r>
            <a:r>
              <a:rPr lang="cs-CZ" dirty="0" smtClean="0"/>
              <a:t>domácí </a:t>
            </a:r>
            <a:r>
              <a:rPr lang="cs-CZ" dirty="0" err="1" smtClean="0"/>
              <a:t>wifi</a:t>
            </a:r>
            <a:r>
              <a:rPr lang="cs-CZ" dirty="0" smtClean="0"/>
              <a:t> sítě</a:t>
            </a:r>
            <a:endParaRPr lang="cs-CZ" dirty="0"/>
          </a:p>
        </p:txBody>
      </p:sp>
      <p:cxnSp>
        <p:nvCxnSpPr>
          <p:cNvPr id="8" name="Přímá spojnice se šipkou 7"/>
          <p:cNvCxnSpPr/>
          <p:nvPr/>
        </p:nvCxnSpPr>
        <p:spPr>
          <a:xfrm flipH="1" flipV="1">
            <a:off x="3491880" y="3429000"/>
            <a:ext cx="2088232" cy="72008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692970" y="3964414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Heslo</a:t>
            </a:r>
            <a:endParaRPr lang="cs-CZ" dirty="0"/>
          </a:p>
        </p:txBody>
      </p:sp>
      <p:cxnSp>
        <p:nvCxnSpPr>
          <p:cNvPr id="14" name="Přímá spojnice se šipkou 13"/>
          <p:cNvCxnSpPr/>
          <p:nvPr/>
        </p:nvCxnSpPr>
        <p:spPr>
          <a:xfrm flipH="1">
            <a:off x="3949860" y="5157192"/>
            <a:ext cx="174311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5772564" y="4953053"/>
            <a:ext cx="300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Vybrat MANUAL </a:t>
            </a:r>
            <a:r>
              <a:rPr lang="cs-CZ" dirty="0" err="1" smtClean="0"/>
              <a:t>configuration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397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Zobrazí se Vám jednotky v dosahu Klikněte 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další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0" t="4662" r="36341" b="48378"/>
          <a:stretch/>
        </p:blipFill>
        <p:spPr bwMode="auto">
          <a:xfrm rot="5400000">
            <a:off x="2287976" y="2616680"/>
            <a:ext cx="471206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1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0"/>
            <a:ext cx="8686800" cy="1143000"/>
          </a:xfrm>
        </p:spPr>
        <p:txBody>
          <a:bodyPr>
            <a:noAutofit/>
          </a:bodyPr>
          <a:lstStyle/>
          <a:p>
            <a:r>
              <a:rPr lang="cs-CZ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 je připojen přes </a:t>
            </a:r>
            <a:r>
              <a:rPr lang="cs-CZ" sz="3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hotspot</a:t>
            </a:r>
            <a:r>
              <a:rPr lang="cs-CZ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jednotky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9" t="4857" r="36559" b="45800"/>
          <a:stretch/>
        </p:blipFill>
        <p:spPr bwMode="auto">
          <a:xfrm rot="5400000">
            <a:off x="2037402" y="2147174"/>
            <a:ext cx="5141203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03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4" t="4274" r="36340" b="47743"/>
          <a:stretch/>
        </p:blipFill>
        <p:spPr bwMode="auto">
          <a:xfrm rot="5400000">
            <a:off x="670662" y="2220363"/>
            <a:ext cx="5176976" cy="269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7676"/>
            <a:ext cx="8229600" cy="1143000"/>
          </a:xfrm>
        </p:spPr>
        <p:txBody>
          <a:bodyPr/>
          <a:lstStyle/>
          <a:p>
            <a:r>
              <a:rPr lang="cs-CZ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Připojení přes lokální Wi-Fi</a:t>
            </a:r>
            <a:r>
              <a:rPr lang="cs-CZ" dirty="0" smtClean="0"/>
              <a:t>	</a:t>
            </a:r>
            <a:endParaRPr lang="cs-CZ" dirty="0"/>
          </a:p>
        </p:txBody>
      </p:sp>
      <p:cxnSp>
        <p:nvCxnSpPr>
          <p:cNvPr id="5" name="Přímá spojnice se šipkou 4"/>
          <p:cNvCxnSpPr/>
          <p:nvPr/>
        </p:nvCxnSpPr>
        <p:spPr>
          <a:xfrm flipH="1">
            <a:off x="3507350" y="2264015"/>
            <a:ext cx="1944216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5489686" y="2079349"/>
            <a:ext cx="305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Vyberte požadovanou Wi-Fi síť</a:t>
            </a:r>
            <a:endParaRPr lang="cs-CZ" dirty="0"/>
          </a:p>
        </p:txBody>
      </p:sp>
      <p:cxnSp>
        <p:nvCxnSpPr>
          <p:cNvPr id="8" name="Přímá spojnice se šipkou 7"/>
          <p:cNvCxnSpPr/>
          <p:nvPr/>
        </p:nvCxnSpPr>
        <p:spPr>
          <a:xfrm flipH="1">
            <a:off x="3347864" y="3460358"/>
            <a:ext cx="1944216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5468658" y="3275692"/>
            <a:ext cx="1432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Zadejte heslo</a:t>
            </a:r>
            <a:endParaRPr lang="cs-CZ" dirty="0"/>
          </a:p>
        </p:txBody>
      </p:sp>
      <p:cxnSp>
        <p:nvCxnSpPr>
          <p:cNvPr id="10" name="Přímá spojnice se šipkou 9"/>
          <p:cNvCxnSpPr/>
          <p:nvPr/>
        </p:nvCxnSpPr>
        <p:spPr>
          <a:xfrm flipH="1">
            <a:off x="3559502" y="4869160"/>
            <a:ext cx="1944216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5503718" y="3919064"/>
            <a:ext cx="1646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Vyberte </a:t>
            </a:r>
            <a:r>
              <a:rPr lang="cs-CZ" dirty="0" err="1" smtClean="0"/>
              <a:t>Europe</a:t>
            </a:r>
            <a:endParaRPr lang="cs-CZ" dirty="0"/>
          </a:p>
        </p:txBody>
      </p:sp>
      <p:cxnSp>
        <p:nvCxnSpPr>
          <p:cNvPr id="16" name="Přímá spojnice se šipkou 15"/>
          <p:cNvCxnSpPr/>
          <p:nvPr/>
        </p:nvCxnSpPr>
        <p:spPr>
          <a:xfrm flipH="1">
            <a:off x="3491047" y="4098304"/>
            <a:ext cx="1944216" cy="1440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5580112" y="4684494"/>
            <a:ext cx="1003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Potvrďte</a:t>
            </a:r>
            <a:endParaRPr lang="cs-CZ" dirty="0"/>
          </a:p>
        </p:txBody>
      </p:sp>
      <p:sp>
        <p:nvSpPr>
          <p:cNvPr id="17" name="Obdélník 16"/>
          <p:cNvSpPr/>
          <p:nvPr/>
        </p:nvSpPr>
        <p:spPr>
          <a:xfrm>
            <a:off x="2627784" y="3789040"/>
            <a:ext cx="57606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143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79784" y="11460"/>
            <a:ext cx="8229600" cy="1143000"/>
          </a:xfrm>
        </p:spPr>
        <p:txBody>
          <a:bodyPr>
            <a:normAutofit/>
          </a:bodyPr>
          <a:lstStyle/>
          <a:p>
            <a:r>
              <a:rPr lang="cs-CZ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Klimatizace </a:t>
            </a:r>
            <a:r>
              <a:rPr lang="cs-CZ" sz="3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připojuje </a:t>
            </a:r>
            <a:r>
              <a:rPr lang="cs-CZ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Wi-Fi síti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08720"/>
            <a:ext cx="2664296" cy="5121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93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0691" y="25261"/>
            <a:ext cx="8229600" cy="1143000"/>
          </a:xfrm>
        </p:spPr>
        <p:txBody>
          <a:bodyPr>
            <a:normAutofit/>
          </a:bodyPr>
          <a:lstStyle/>
          <a:p>
            <a:r>
              <a:rPr lang="cs-CZ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Klimatizace připojena k Wi-Fi síti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4" t="5051" r="37543" b="46577"/>
          <a:stretch/>
        </p:blipFill>
        <p:spPr bwMode="auto">
          <a:xfrm rot="5400000">
            <a:off x="1446261" y="2162251"/>
            <a:ext cx="5112569" cy="27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64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096" y="7676"/>
            <a:ext cx="8229600" cy="1143000"/>
          </a:xfrm>
        </p:spPr>
        <p:txBody>
          <a:bodyPr>
            <a:normAutofit/>
          </a:bodyPr>
          <a:lstStyle/>
          <a:p>
            <a:r>
              <a:rPr lang="cs-CZ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Spárování proběhlo úspěšně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8937" r="37324" b="44052"/>
          <a:stretch/>
        </p:blipFill>
        <p:spPr bwMode="auto">
          <a:xfrm rot="5400000">
            <a:off x="824202" y="2161533"/>
            <a:ext cx="5231290" cy="277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 flipH="1">
            <a:off x="4417414" y="2128237"/>
            <a:ext cx="1944216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6361630" y="1943571"/>
            <a:ext cx="269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Zapnutí / Vypnutí jednotky</a:t>
            </a:r>
            <a:endParaRPr lang="cs-CZ" dirty="0"/>
          </a:p>
        </p:txBody>
      </p:sp>
      <p:cxnSp>
        <p:nvCxnSpPr>
          <p:cNvPr id="7" name="Přímá spojnice se šipkou 6"/>
          <p:cNvCxnSpPr/>
          <p:nvPr/>
        </p:nvCxnSpPr>
        <p:spPr>
          <a:xfrm flipH="1" flipV="1">
            <a:off x="3203848" y="2708920"/>
            <a:ext cx="2232248" cy="75605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5463589" y="3307142"/>
            <a:ext cx="3215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Klepnutím na jednotku můžete</a:t>
            </a:r>
          </a:p>
          <a:p>
            <a:r>
              <a:rPr lang="cs-CZ" dirty="0" smtClean="0"/>
              <a:t>nastavovat jednotlivé parametry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70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91</Words>
  <Application>Microsoft Office PowerPoint</Application>
  <PresentationFormat>Předvádění na obrazovce (4:3)</PresentationFormat>
  <Paragraphs>21</Paragraphs>
  <Slides>10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10</vt:i4>
      </vt:variant>
    </vt:vector>
  </HeadingPairs>
  <TitlesOfParts>
    <vt:vector size="12" baseType="lpstr">
      <vt:lpstr>Motiv systému Office</vt:lpstr>
      <vt:lpstr>Motiv sady Office</vt:lpstr>
      <vt:lpstr>Prezentace aplikace PowerPoint</vt:lpstr>
      <vt:lpstr>Přihlášení v aplikaci</vt:lpstr>
      <vt:lpstr>Zadejte název domácí sítě a heslo – do 2 minut od resetování (tlačítka MODE + TURBO)!</vt:lpstr>
      <vt:lpstr>Zobrazí se Vám jednotky v dosahu Klikněte na další</vt:lpstr>
      <vt:lpstr>Mobil je připojen přes hotspot jednotky</vt:lpstr>
      <vt:lpstr>Připojení přes lokální Wi-Fi </vt:lpstr>
      <vt:lpstr>Klimatizace se připojuje k Wi-Fi síti</vt:lpstr>
      <vt:lpstr>Klimatizace připojena k Wi-Fi síti</vt:lpstr>
      <vt:lpstr>Spárování proběhlo úspěšně</vt:lpstr>
      <vt:lpstr>Ovládání klimatizace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It-spravce</dc:creator>
  <cp:lastModifiedBy>It-spravce</cp:lastModifiedBy>
  <cp:revision>11</cp:revision>
  <cp:lastPrinted>2016-07-25T12:31:31Z</cp:lastPrinted>
  <dcterms:created xsi:type="dcterms:W3CDTF">2016-06-29T09:44:13Z</dcterms:created>
  <dcterms:modified xsi:type="dcterms:W3CDTF">2016-07-25T12:33:39Z</dcterms:modified>
</cp:coreProperties>
</file>